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51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zitiv 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o-RO" smtClean="0"/>
              <a:t>Faceți clic pentru a edita stilul de titlu Coordonator</a:t>
            </a:r>
            <a:endParaRPr lang="en-US"/>
          </a:p>
        </p:txBody>
      </p:sp>
      <p:sp>
        <p:nvSpPr>
          <p:cNvPr id="3" name="Subtitlu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o-RO" smtClean="0"/>
              <a:t>Faceți clic pentru editarea stilului de subtitlu al coordonatorului</a:t>
            </a:r>
            <a:endParaRPr lang="en-US"/>
          </a:p>
        </p:txBody>
      </p:sp>
      <p:sp>
        <p:nvSpPr>
          <p:cNvPr id="4" name="Substituent dată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7B2AD-34D6-4093-8772-DC8079B6D005}" type="datetimeFigureOut">
              <a:rPr lang="en-US" smtClean="0"/>
              <a:pPr/>
              <a:t>12/2/2015</a:t>
            </a:fld>
            <a:endParaRPr lang="en-US"/>
          </a:p>
        </p:txBody>
      </p:sp>
      <p:sp>
        <p:nvSpPr>
          <p:cNvPr id="5" name="Substituent subsol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ubstituent număr diapozitiv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23D44-A265-4C35-B3D9-34A1C005FE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ext vertical și 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smtClean="0"/>
              <a:t>Faceți clic pentru a edita stilul de titlu Coordonator</a:t>
            </a:r>
            <a:endParaRPr lang="en-US"/>
          </a:p>
        </p:txBody>
      </p:sp>
      <p:sp>
        <p:nvSpPr>
          <p:cNvPr id="3" name="Substituent text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o-RO" smtClean="0"/>
              <a:t>Faceți clic pentru a edita stilurile de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en-US"/>
          </a:p>
        </p:txBody>
      </p:sp>
      <p:sp>
        <p:nvSpPr>
          <p:cNvPr id="4" name="Substituent dată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7B2AD-34D6-4093-8772-DC8079B6D005}" type="datetimeFigureOut">
              <a:rPr lang="en-US" smtClean="0"/>
              <a:pPr/>
              <a:t>12/2/2015</a:t>
            </a:fld>
            <a:endParaRPr lang="en-US"/>
          </a:p>
        </p:txBody>
      </p:sp>
      <p:sp>
        <p:nvSpPr>
          <p:cNvPr id="5" name="Substituent subsol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ubstituent număr diapozitiv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23D44-A265-4C35-B3D9-34A1C005FE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lu vertical și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o-RO" smtClean="0"/>
              <a:t>Faceți clic pentru a edita stilul de titlu Coordonator</a:t>
            </a:r>
            <a:endParaRPr lang="en-US"/>
          </a:p>
        </p:txBody>
      </p:sp>
      <p:sp>
        <p:nvSpPr>
          <p:cNvPr id="3" name="Substituent text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o-RO" smtClean="0"/>
              <a:t>Faceți clic pentru a edita stilurile de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en-US"/>
          </a:p>
        </p:txBody>
      </p:sp>
      <p:sp>
        <p:nvSpPr>
          <p:cNvPr id="4" name="Substituent dată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7B2AD-34D6-4093-8772-DC8079B6D005}" type="datetimeFigureOut">
              <a:rPr lang="en-US" smtClean="0"/>
              <a:pPr/>
              <a:t>12/2/2015</a:t>
            </a:fld>
            <a:endParaRPr lang="en-US"/>
          </a:p>
        </p:txBody>
      </p:sp>
      <p:sp>
        <p:nvSpPr>
          <p:cNvPr id="5" name="Substituent subsol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ubstituent număr diapozitiv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23D44-A265-4C35-B3D9-34A1C005FE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u și conțin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smtClean="0"/>
              <a:t>Faceți clic pentru a edita stilul de titlu Coordonator</a:t>
            </a:r>
            <a:endParaRPr lang="en-US"/>
          </a:p>
        </p:txBody>
      </p:sp>
      <p:sp>
        <p:nvSpPr>
          <p:cNvPr id="3" name="Substituent conținut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o-RO" smtClean="0"/>
              <a:t>Faceți clic pentru a edita stilurile de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en-US"/>
          </a:p>
        </p:txBody>
      </p:sp>
      <p:sp>
        <p:nvSpPr>
          <p:cNvPr id="4" name="Substituent dată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7B2AD-34D6-4093-8772-DC8079B6D005}" type="datetimeFigureOut">
              <a:rPr lang="en-US" smtClean="0"/>
              <a:pPr/>
              <a:t>12/2/2015</a:t>
            </a:fld>
            <a:endParaRPr lang="en-US"/>
          </a:p>
        </p:txBody>
      </p:sp>
      <p:sp>
        <p:nvSpPr>
          <p:cNvPr id="5" name="Substituent subsol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ubstituent număr diapozitiv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23D44-A265-4C35-B3D9-34A1C005FE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ntet secțiu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o-RO" smtClean="0"/>
              <a:t>Faceți clic pentru a edita stilul de titlu Coordonator</a:t>
            </a:r>
            <a:endParaRPr lang="en-US"/>
          </a:p>
        </p:txBody>
      </p:sp>
      <p:sp>
        <p:nvSpPr>
          <p:cNvPr id="3" name="Substituent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o-RO" smtClean="0"/>
              <a:t>Faceți clic pentru a edita stilurile de text Coordonator</a:t>
            </a:r>
          </a:p>
        </p:txBody>
      </p:sp>
      <p:sp>
        <p:nvSpPr>
          <p:cNvPr id="4" name="Substituent dată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7B2AD-34D6-4093-8772-DC8079B6D005}" type="datetimeFigureOut">
              <a:rPr lang="en-US" smtClean="0"/>
              <a:pPr/>
              <a:t>12/2/2015</a:t>
            </a:fld>
            <a:endParaRPr lang="en-US"/>
          </a:p>
        </p:txBody>
      </p:sp>
      <p:sp>
        <p:nvSpPr>
          <p:cNvPr id="5" name="Substituent subsol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ubstituent număr diapozitiv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23D44-A265-4C35-B3D9-34A1C005FE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uă tipuri de conțin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smtClean="0"/>
              <a:t>Faceți clic pentru a edita stilul de titlu Coordonator</a:t>
            </a:r>
            <a:endParaRPr lang="en-US"/>
          </a:p>
        </p:txBody>
      </p:sp>
      <p:sp>
        <p:nvSpPr>
          <p:cNvPr id="3" name="Substituent conținut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o-RO" smtClean="0"/>
              <a:t>Faceți clic pentru a edita stilurile de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en-US"/>
          </a:p>
        </p:txBody>
      </p:sp>
      <p:sp>
        <p:nvSpPr>
          <p:cNvPr id="4" name="Substituent conținut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o-RO" smtClean="0"/>
              <a:t>Faceți clic pentru a edita stilurile de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en-US"/>
          </a:p>
        </p:txBody>
      </p:sp>
      <p:sp>
        <p:nvSpPr>
          <p:cNvPr id="5" name="Substituent dată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7B2AD-34D6-4093-8772-DC8079B6D005}" type="datetimeFigureOut">
              <a:rPr lang="en-US" smtClean="0"/>
              <a:pPr/>
              <a:t>12/2/2015</a:t>
            </a:fld>
            <a:endParaRPr lang="en-US"/>
          </a:p>
        </p:txBody>
      </p:sp>
      <p:sp>
        <p:nvSpPr>
          <p:cNvPr id="6" name="Substituent subsol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ubstituent număr diapozitiv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23D44-A265-4C35-B3D9-34A1C005FE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ț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o-RO" smtClean="0"/>
              <a:t>Faceți clic pentru a edita stilul de titlu Coordonator</a:t>
            </a:r>
            <a:endParaRPr lang="en-US"/>
          </a:p>
        </p:txBody>
      </p:sp>
      <p:sp>
        <p:nvSpPr>
          <p:cNvPr id="3" name="Substituent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o-RO" smtClean="0"/>
              <a:t>Faceți clic pentru a edita stilurile de text Coordonator</a:t>
            </a:r>
          </a:p>
        </p:txBody>
      </p:sp>
      <p:sp>
        <p:nvSpPr>
          <p:cNvPr id="4" name="Substituent conținut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o-RO" smtClean="0"/>
              <a:t>Faceți clic pentru a edita stilurile de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en-US"/>
          </a:p>
        </p:txBody>
      </p:sp>
      <p:sp>
        <p:nvSpPr>
          <p:cNvPr id="5" name="Substituent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o-RO" smtClean="0"/>
              <a:t>Faceți clic pentru a edita stilurile de text Coordonator</a:t>
            </a:r>
          </a:p>
        </p:txBody>
      </p:sp>
      <p:sp>
        <p:nvSpPr>
          <p:cNvPr id="6" name="Substituent conținut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o-RO" smtClean="0"/>
              <a:t>Faceți clic pentru a edita stilurile de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en-US"/>
          </a:p>
        </p:txBody>
      </p:sp>
      <p:sp>
        <p:nvSpPr>
          <p:cNvPr id="7" name="Substituent dată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7B2AD-34D6-4093-8772-DC8079B6D005}" type="datetimeFigureOut">
              <a:rPr lang="en-US" smtClean="0"/>
              <a:pPr/>
              <a:t>12/2/2015</a:t>
            </a:fld>
            <a:endParaRPr lang="en-US"/>
          </a:p>
        </p:txBody>
      </p:sp>
      <p:sp>
        <p:nvSpPr>
          <p:cNvPr id="8" name="Substituent subsol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ubstituent număr diapozitiv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23D44-A265-4C35-B3D9-34A1C005FE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Doar 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smtClean="0"/>
              <a:t>Faceți clic pentru a edita stilul de titlu Coordonator</a:t>
            </a:r>
            <a:endParaRPr lang="en-US"/>
          </a:p>
        </p:txBody>
      </p:sp>
      <p:sp>
        <p:nvSpPr>
          <p:cNvPr id="3" name="Substituent dată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7B2AD-34D6-4093-8772-DC8079B6D005}" type="datetimeFigureOut">
              <a:rPr lang="en-US" smtClean="0"/>
              <a:pPr/>
              <a:t>12/2/2015</a:t>
            </a:fld>
            <a:endParaRPr lang="en-US"/>
          </a:p>
        </p:txBody>
      </p:sp>
      <p:sp>
        <p:nvSpPr>
          <p:cNvPr id="4" name="Substituent subsol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ubstituent număr diapozitiv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23D44-A265-4C35-B3D9-34A1C005FE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Necomple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stituent dată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7B2AD-34D6-4093-8772-DC8079B6D005}" type="datetimeFigureOut">
              <a:rPr lang="en-US" smtClean="0"/>
              <a:pPr/>
              <a:t>12/2/2015</a:t>
            </a:fld>
            <a:endParaRPr lang="en-US"/>
          </a:p>
        </p:txBody>
      </p:sp>
      <p:sp>
        <p:nvSpPr>
          <p:cNvPr id="3" name="Substituent subsol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ubstituent număr diapozitiv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23D44-A265-4C35-B3D9-34A1C005FE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ținut cu legend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o-RO" smtClean="0"/>
              <a:t>Faceți clic pentru a edita stilul de titlu Coordonator</a:t>
            </a:r>
            <a:endParaRPr lang="en-US"/>
          </a:p>
        </p:txBody>
      </p:sp>
      <p:sp>
        <p:nvSpPr>
          <p:cNvPr id="3" name="Substituent conținut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o-RO" smtClean="0"/>
              <a:t>Faceți clic pentru a edita stilurile de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en-US"/>
          </a:p>
        </p:txBody>
      </p:sp>
      <p:sp>
        <p:nvSpPr>
          <p:cNvPr id="4" name="Substituent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o-RO" smtClean="0"/>
              <a:t>Faceți clic pentru a edita stilurile de text Coordonator</a:t>
            </a:r>
          </a:p>
        </p:txBody>
      </p:sp>
      <p:sp>
        <p:nvSpPr>
          <p:cNvPr id="5" name="Substituent dată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7B2AD-34D6-4093-8772-DC8079B6D005}" type="datetimeFigureOut">
              <a:rPr lang="en-US" smtClean="0"/>
              <a:pPr/>
              <a:t>12/2/2015</a:t>
            </a:fld>
            <a:endParaRPr lang="en-US"/>
          </a:p>
        </p:txBody>
      </p:sp>
      <p:sp>
        <p:nvSpPr>
          <p:cNvPr id="6" name="Substituent subsol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ubstituent număr diapozitiv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23D44-A265-4C35-B3D9-34A1C005FE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ine cu legend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o-RO" smtClean="0"/>
              <a:t>Faceți clic pentru a edita stilul de titlu Coordonator</a:t>
            </a:r>
            <a:endParaRPr lang="en-US"/>
          </a:p>
        </p:txBody>
      </p:sp>
      <p:sp>
        <p:nvSpPr>
          <p:cNvPr id="3" name="Substituent i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Substituent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o-RO" smtClean="0"/>
              <a:t>Faceți clic pentru a edita stilurile de text Coordonator</a:t>
            </a:r>
          </a:p>
        </p:txBody>
      </p:sp>
      <p:sp>
        <p:nvSpPr>
          <p:cNvPr id="5" name="Substituent dată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7B2AD-34D6-4093-8772-DC8079B6D005}" type="datetimeFigureOut">
              <a:rPr lang="en-US" smtClean="0"/>
              <a:pPr/>
              <a:t>12/2/2015</a:t>
            </a:fld>
            <a:endParaRPr lang="en-US"/>
          </a:p>
        </p:txBody>
      </p:sp>
      <p:sp>
        <p:nvSpPr>
          <p:cNvPr id="6" name="Substituent subsol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ubstituent număr diapozitiv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23D44-A265-4C35-B3D9-34A1C005FE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stituent titl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o-RO" smtClean="0"/>
              <a:t>Faceți clic pentru a edita stilul de titlu Coordonator</a:t>
            </a:r>
            <a:endParaRPr lang="en-US"/>
          </a:p>
        </p:txBody>
      </p:sp>
      <p:sp>
        <p:nvSpPr>
          <p:cNvPr id="3" name="Substituent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o-RO" smtClean="0"/>
              <a:t>Faceți clic pentru a edita stilurile de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en-US"/>
          </a:p>
        </p:txBody>
      </p:sp>
      <p:sp>
        <p:nvSpPr>
          <p:cNvPr id="4" name="Substituent dată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E7B2AD-34D6-4093-8772-DC8079B6D005}" type="datetimeFigureOut">
              <a:rPr lang="en-US" smtClean="0"/>
              <a:pPr/>
              <a:t>12/2/2015</a:t>
            </a:fld>
            <a:endParaRPr lang="en-US"/>
          </a:p>
        </p:txBody>
      </p:sp>
      <p:sp>
        <p:nvSpPr>
          <p:cNvPr id="5" name="Substituent subsol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ubstituent număr diapozitiv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923D44-A265-4C35-B3D9-34A1C005FE0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tăText 3"/>
          <p:cNvSpPr txBox="1"/>
          <p:nvPr/>
        </p:nvSpPr>
        <p:spPr>
          <a:xfrm>
            <a:off x="571472" y="857232"/>
            <a:ext cx="66076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1. </a:t>
            </a:r>
            <a:r>
              <a:rPr lang="en-US" sz="2000" dirty="0" err="1" smtClean="0"/>
              <a:t>Ce</a:t>
            </a:r>
            <a:r>
              <a:rPr lang="en-US" sz="2000" dirty="0" smtClean="0"/>
              <a:t> </a:t>
            </a:r>
            <a:r>
              <a:rPr lang="en-US" sz="2000" dirty="0" err="1" smtClean="0"/>
              <a:t>sarcina</a:t>
            </a:r>
            <a:r>
              <a:rPr lang="en-US" sz="2000" dirty="0" smtClean="0"/>
              <a:t> </a:t>
            </a:r>
            <a:r>
              <a:rPr lang="en-US" sz="2000" dirty="0" err="1" smtClean="0"/>
              <a:t>electrica</a:t>
            </a:r>
            <a:r>
              <a:rPr lang="en-US" sz="2000" dirty="0" smtClean="0"/>
              <a:t> se </a:t>
            </a:r>
            <a:r>
              <a:rPr lang="en-US" sz="2000" dirty="0" err="1" smtClean="0"/>
              <a:t>creaza</a:t>
            </a:r>
            <a:r>
              <a:rPr lang="en-US" sz="2000" dirty="0" smtClean="0"/>
              <a:t> </a:t>
            </a:r>
            <a:r>
              <a:rPr lang="en-US" sz="2000" dirty="0" err="1" smtClean="0"/>
              <a:t>pe</a:t>
            </a:r>
            <a:r>
              <a:rPr lang="en-US" sz="2000" dirty="0" smtClean="0"/>
              <a:t> un </a:t>
            </a:r>
            <a:r>
              <a:rPr lang="en-US" sz="2000" dirty="0" err="1" smtClean="0"/>
              <a:t>corp</a:t>
            </a:r>
            <a:r>
              <a:rPr lang="en-US" sz="2000" dirty="0" smtClean="0"/>
              <a:t> </a:t>
            </a:r>
            <a:r>
              <a:rPr lang="en-US" sz="2000" dirty="0" err="1" smtClean="0"/>
              <a:t>pe</a:t>
            </a:r>
            <a:r>
              <a:rPr lang="en-US" sz="2000" dirty="0" smtClean="0"/>
              <a:t> care se </a:t>
            </a:r>
            <a:r>
              <a:rPr lang="en-US" sz="2000" dirty="0" err="1" smtClean="0"/>
              <a:t>adauga</a:t>
            </a:r>
            <a:r>
              <a:rPr lang="en-US" sz="2000" dirty="0" smtClean="0"/>
              <a:t> </a:t>
            </a:r>
            <a:endParaRPr lang="ro-RO" sz="2000" dirty="0"/>
          </a:p>
        </p:txBody>
      </p:sp>
      <p:graphicFrame>
        <p:nvGraphicFramePr>
          <p:cNvPr id="5" name="Obiect 4"/>
          <p:cNvGraphicFramePr>
            <a:graphicFrameLocks noChangeAspect="1"/>
          </p:cNvGraphicFramePr>
          <p:nvPr/>
        </p:nvGraphicFramePr>
        <p:xfrm>
          <a:off x="7204075" y="785813"/>
          <a:ext cx="1544638" cy="452437"/>
        </p:xfrm>
        <a:graphic>
          <a:graphicData uri="http://schemas.openxmlformats.org/presentationml/2006/ole">
            <p:oleObj spid="_x0000_s1026" name="Ecuaţie" r:id="rId3" imgW="622080" imgH="190440" progId="Equation.3">
              <p:embed/>
            </p:oleObj>
          </a:graphicData>
        </a:graphic>
      </p:graphicFrame>
      <p:sp>
        <p:nvSpPr>
          <p:cNvPr id="6" name="CasetăText 5"/>
          <p:cNvSpPr txBox="1"/>
          <p:nvPr/>
        </p:nvSpPr>
        <p:spPr>
          <a:xfrm>
            <a:off x="571472" y="1785926"/>
            <a:ext cx="649120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2. </a:t>
            </a:r>
            <a:r>
              <a:rPr lang="en-US" sz="2000" dirty="0" err="1" smtClean="0"/>
              <a:t>Ce</a:t>
            </a:r>
            <a:r>
              <a:rPr lang="en-US" sz="2000" dirty="0" smtClean="0"/>
              <a:t> </a:t>
            </a:r>
            <a:r>
              <a:rPr lang="en-US" sz="2000" dirty="0" err="1" smtClean="0"/>
              <a:t>sarcina</a:t>
            </a:r>
            <a:r>
              <a:rPr lang="en-US" sz="2000" dirty="0" smtClean="0"/>
              <a:t> </a:t>
            </a:r>
            <a:r>
              <a:rPr lang="en-US" sz="2000" dirty="0" err="1" smtClean="0"/>
              <a:t>electrica</a:t>
            </a:r>
            <a:r>
              <a:rPr lang="en-US" sz="2000" dirty="0" smtClean="0"/>
              <a:t> se </a:t>
            </a:r>
            <a:r>
              <a:rPr lang="en-US" sz="2000" dirty="0" err="1" smtClean="0"/>
              <a:t>creaza</a:t>
            </a:r>
            <a:r>
              <a:rPr lang="en-US" sz="2000" dirty="0" smtClean="0"/>
              <a:t> </a:t>
            </a:r>
            <a:r>
              <a:rPr lang="en-US" sz="2000" dirty="0" err="1" smtClean="0"/>
              <a:t>pe</a:t>
            </a:r>
            <a:r>
              <a:rPr lang="en-US" sz="2000" dirty="0" smtClean="0"/>
              <a:t> un </a:t>
            </a:r>
            <a:r>
              <a:rPr lang="en-US" sz="2000" dirty="0" err="1" smtClean="0"/>
              <a:t>corp</a:t>
            </a:r>
            <a:r>
              <a:rPr lang="en-US" sz="2000" dirty="0" smtClean="0"/>
              <a:t> </a:t>
            </a:r>
            <a:r>
              <a:rPr lang="en-US" sz="2000" dirty="0" err="1" smtClean="0"/>
              <a:t>daca</a:t>
            </a:r>
            <a:r>
              <a:rPr lang="en-US" sz="2000" dirty="0" smtClean="0"/>
              <a:t> </a:t>
            </a:r>
            <a:r>
              <a:rPr lang="en-US" sz="2000" dirty="0" err="1" smtClean="0"/>
              <a:t>sunt</a:t>
            </a:r>
            <a:r>
              <a:rPr lang="en-US" sz="2000" dirty="0" smtClean="0"/>
              <a:t> </a:t>
            </a:r>
            <a:r>
              <a:rPr lang="en-US" sz="2000" dirty="0" err="1" smtClean="0"/>
              <a:t>extrasi</a:t>
            </a:r>
            <a:r>
              <a:rPr lang="en-US" sz="2000" dirty="0" smtClean="0"/>
              <a:t> </a:t>
            </a:r>
            <a:endParaRPr lang="ro-RO" sz="2000" dirty="0"/>
          </a:p>
        </p:txBody>
      </p:sp>
      <p:graphicFrame>
        <p:nvGraphicFramePr>
          <p:cNvPr id="7" name="Obiect 6"/>
          <p:cNvGraphicFramePr>
            <a:graphicFrameLocks noChangeAspect="1"/>
          </p:cNvGraphicFramePr>
          <p:nvPr/>
        </p:nvGraphicFramePr>
        <p:xfrm>
          <a:off x="7038975" y="1714500"/>
          <a:ext cx="1512888" cy="452438"/>
        </p:xfrm>
        <a:graphic>
          <a:graphicData uri="http://schemas.openxmlformats.org/presentationml/2006/ole">
            <p:oleObj spid="_x0000_s1027" name="Ecuaţie" r:id="rId4" imgW="609480" imgH="190440" progId="Equation.3">
              <p:embed/>
            </p:oleObj>
          </a:graphicData>
        </a:graphic>
      </p:graphicFrame>
      <p:sp>
        <p:nvSpPr>
          <p:cNvPr id="8" name="CasetăText 7"/>
          <p:cNvSpPr txBox="1"/>
          <p:nvPr/>
        </p:nvSpPr>
        <p:spPr>
          <a:xfrm>
            <a:off x="571472" y="2928934"/>
            <a:ext cx="833298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3. </a:t>
            </a:r>
            <a:r>
              <a:rPr lang="en-US" sz="2000" dirty="0" err="1" smtClean="0"/>
              <a:t>Cati</a:t>
            </a:r>
            <a:r>
              <a:rPr lang="en-US" sz="2000" dirty="0" smtClean="0"/>
              <a:t> </a:t>
            </a:r>
            <a:r>
              <a:rPr lang="en-US" sz="2000" dirty="0" err="1" smtClean="0"/>
              <a:t>electroni</a:t>
            </a:r>
            <a:r>
              <a:rPr lang="en-US" sz="2000" dirty="0" smtClean="0"/>
              <a:t> </a:t>
            </a:r>
            <a:r>
              <a:rPr lang="en-US" sz="2000" dirty="0" err="1" smtClean="0"/>
              <a:t>trbuie</a:t>
            </a:r>
            <a:r>
              <a:rPr lang="en-US" sz="2000" dirty="0" smtClean="0"/>
              <a:t> </a:t>
            </a:r>
            <a:r>
              <a:rPr lang="en-US" sz="2000" dirty="0" err="1" smtClean="0"/>
              <a:t>extrasi</a:t>
            </a:r>
            <a:r>
              <a:rPr lang="en-US" sz="2000" dirty="0" smtClean="0"/>
              <a:t> </a:t>
            </a:r>
            <a:r>
              <a:rPr lang="en-US" sz="2000" dirty="0" err="1" smtClean="0"/>
              <a:t>pentru</a:t>
            </a:r>
            <a:r>
              <a:rPr lang="en-US" sz="2000" dirty="0" smtClean="0"/>
              <a:t> ca un </a:t>
            </a:r>
            <a:r>
              <a:rPr lang="en-US" sz="2000" dirty="0" err="1" smtClean="0"/>
              <a:t>corp</a:t>
            </a:r>
            <a:r>
              <a:rPr lang="en-US" sz="2000" dirty="0" smtClean="0"/>
              <a:t> </a:t>
            </a:r>
            <a:r>
              <a:rPr lang="en-US" sz="2000" dirty="0" err="1" smtClean="0"/>
              <a:t>sa</a:t>
            </a:r>
            <a:r>
              <a:rPr lang="en-US" sz="2000" dirty="0" smtClean="0"/>
              <a:t> </a:t>
            </a:r>
            <a:r>
              <a:rPr lang="en-US" sz="2000" dirty="0" err="1" smtClean="0"/>
              <a:t>ramana</a:t>
            </a:r>
            <a:r>
              <a:rPr lang="en-US" sz="2000" dirty="0" smtClean="0"/>
              <a:t> cu </a:t>
            </a:r>
            <a:r>
              <a:rPr lang="en-US" sz="2000" dirty="0" err="1" smtClean="0"/>
              <a:t>sarcina</a:t>
            </a:r>
            <a:r>
              <a:rPr lang="en-US" sz="2000" dirty="0" smtClean="0"/>
              <a:t> </a:t>
            </a:r>
            <a:r>
              <a:rPr lang="en-US" sz="2000" dirty="0" err="1" smtClean="0"/>
              <a:t>negativa</a:t>
            </a:r>
            <a:endParaRPr lang="en-US" sz="2000" dirty="0" smtClean="0"/>
          </a:p>
          <a:p>
            <a:r>
              <a:rPr lang="en-US" sz="2000" dirty="0" smtClean="0"/>
              <a:t>Q=320C</a:t>
            </a:r>
            <a:r>
              <a:rPr lang="en-US" sz="2000" b="1" dirty="0" smtClean="0"/>
              <a:t>.</a:t>
            </a:r>
            <a:endParaRPr lang="ro-RO" sz="2000" b="1" dirty="0"/>
          </a:p>
        </p:txBody>
      </p:sp>
      <p:sp>
        <p:nvSpPr>
          <p:cNvPr id="9" name="CasetăText 8"/>
          <p:cNvSpPr txBox="1"/>
          <p:nvPr/>
        </p:nvSpPr>
        <p:spPr>
          <a:xfrm>
            <a:off x="642910" y="4286256"/>
            <a:ext cx="524893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4. </a:t>
            </a:r>
            <a:r>
              <a:rPr lang="en-US" sz="2000" dirty="0" err="1" smtClean="0"/>
              <a:t>Cati</a:t>
            </a:r>
            <a:r>
              <a:rPr lang="en-US" sz="2000" dirty="0" smtClean="0"/>
              <a:t> </a:t>
            </a:r>
            <a:r>
              <a:rPr lang="en-US" sz="2000" dirty="0" err="1" smtClean="0"/>
              <a:t>protoni</a:t>
            </a:r>
            <a:r>
              <a:rPr lang="en-US" sz="2000" dirty="0" smtClean="0"/>
              <a:t> </a:t>
            </a:r>
            <a:r>
              <a:rPr lang="en-US" sz="2000" dirty="0" err="1" smtClean="0"/>
              <a:t>sunt</a:t>
            </a:r>
            <a:r>
              <a:rPr lang="en-US" sz="2000" dirty="0" smtClean="0"/>
              <a:t> in </a:t>
            </a:r>
            <a:r>
              <a:rPr lang="en-US" sz="2000" dirty="0" err="1" smtClean="0"/>
              <a:t>sarcina</a:t>
            </a:r>
            <a:r>
              <a:rPr lang="en-US" sz="2000" dirty="0" smtClean="0"/>
              <a:t> </a:t>
            </a:r>
            <a:r>
              <a:rPr lang="en-US" sz="2000" dirty="0" err="1" smtClean="0"/>
              <a:t>electrica</a:t>
            </a:r>
            <a:r>
              <a:rPr lang="en-US" sz="2000" dirty="0" smtClean="0"/>
              <a:t> Q=+540C.</a:t>
            </a:r>
            <a:endParaRPr lang="ro-RO" sz="2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ă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56</Words>
  <PresentationFormat>Expunere pe ecran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Temă</vt:lpstr>
      </vt:variant>
      <vt:variant>
        <vt:i4>1</vt:i4>
      </vt:variant>
      <vt:variant>
        <vt:lpstr>Servere OLE încorporate</vt:lpstr>
      </vt:variant>
      <vt:variant>
        <vt:i4>1</vt:i4>
      </vt:variant>
      <vt:variant>
        <vt:lpstr>Titluri diapozitive</vt:lpstr>
      </vt:variant>
      <vt:variant>
        <vt:i4>1</vt:i4>
      </vt:variant>
    </vt:vector>
  </HeadingPairs>
  <TitlesOfParts>
    <vt:vector size="3" baseType="lpstr">
      <vt:lpstr>Temă Office</vt:lpstr>
      <vt:lpstr>Microsoft Equation 3.0</vt:lpstr>
      <vt:lpstr>Diapozitivul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Diapozitivul 1</dc:title>
  <dc:creator>S08Nr16</dc:creator>
  <cp:lastModifiedBy>S08Nr16</cp:lastModifiedBy>
  <cp:revision>3</cp:revision>
  <dcterms:created xsi:type="dcterms:W3CDTF">2015-12-02T07:31:35Z</dcterms:created>
  <dcterms:modified xsi:type="dcterms:W3CDTF">2015-12-02T11:21:40Z</dcterms:modified>
</cp:coreProperties>
</file>