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</p:sldIdLst>
  <p:sldSz cx="13004800" cy="97536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 snapToGrid="0">
      <p:cViewPr>
        <p:scale>
          <a:sx n="53" d="100"/>
          <a:sy n="53" d="100"/>
        </p:scale>
        <p:origin x="-1224" y="-7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DC7C7-E779-4DA9-B35F-1DEDD35CE0DE}" type="datetimeFigureOut">
              <a:rPr lang="en-GB"/>
              <a:pPr>
                <a:defRPr/>
              </a:pPr>
              <a:t>21/12/2020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134A3-D939-4E51-8C22-F94C6B1BDD5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55252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C164C-C92E-4122-8606-FD8AE5CF5D0A}" type="datetimeFigureOut">
              <a:rPr lang="en-GB"/>
              <a:pPr>
                <a:defRPr/>
              </a:pPr>
              <a:t>21/12/2020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C5722-80A2-44DF-9738-4BCBF718311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49153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0" y="519289"/>
            <a:ext cx="2804160" cy="826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0" y="519289"/>
            <a:ext cx="8249920" cy="8265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FDF0C-5AFD-4BB0-A23A-3DDFBDFAFC64}" type="datetimeFigureOut">
              <a:rPr lang="en-GB"/>
              <a:pPr>
                <a:defRPr/>
              </a:pPr>
              <a:t>21/12/2020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122A3-D830-42DC-9CFA-30E3105D5A8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82900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AC50-6317-4D63-B008-76215129F146}" type="datetimeFigureOut">
              <a:rPr lang="en-GB"/>
              <a:pPr>
                <a:defRPr/>
              </a:pPr>
              <a:t>21/12/2020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F03AD-8E96-4F8F-909A-8CC5DE81DFB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60759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29"/>
            <a:ext cx="11216640" cy="405722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7239"/>
            <a:ext cx="11216640" cy="21335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D8B07-E8B8-467D-96C7-FACA73614BF7}" type="datetimeFigureOut">
              <a:rPr lang="en-GB"/>
              <a:pPr>
                <a:defRPr/>
              </a:pPr>
              <a:t>21/12/2020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694DE-F4B7-4ED2-83E8-AE51DE7639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1652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1181A-41A3-49FA-91CD-96B8E8D1CD26}" type="datetimeFigureOut">
              <a:rPr lang="en-GB"/>
              <a:pPr>
                <a:defRPr/>
              </a:pPr>
              <a:t>21/12/2020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51E94-A3B0-4921-81D3-6423CDA84BB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14519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519291"/>
            <a:ext cx="11216640" cy="18852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776" y="2390987"/>
            <a:ext cx="5501639" cy="11717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776" y="3562773"/>
            <a:ext cx="5501639" cy="5240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8734" cy="11717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8734" cy="5240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D14FF-E15F-4770-AAE0-A3D6C3E374D7}" type="datetimeFigureOut">
              <a:rPr lang="en-GB"/>
              <a:pPr>
                <a:defRPr/>
              </a:pPr>
              <a:t>21/12/2020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6405D-461E-4FD2-81A9-69B89B8EC08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5998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36653-B61D-4960-A234-632565FB9C41}" type="datetimeFigureOut">
              <a:rPr lang="en-GB"/>
              <a:pPr>
                <a:defRPr/>
              </a:pPr>
              <a:t>21/12/2020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C57D0-1326-45BC-A4AE-45C1D29446E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87698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3BB1D-6A2B-41AB-9855-0943F0170926}" type="datetimeFigureOut">
              <a:rPr lang="en-GB"/>
              <a:pPr>
                <a:defRPr/>
              </a:pPr>
              <a:t>21/12/2020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F5702-D5F5-41B3-A721-4DC907C4500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30498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34" y="1404340"/>
            <a:ext cx="6583680" cy="693137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53E87-5A30-447F-B638-122879166F1C}" type="datetimeFigureOut">
              <a:rPr lang="en-GB"/>
              <a:pPr>
                <a:defRPr/>
              </a:pPr>
              <a:t>21/12/2020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72FE6-B2A3-45F6-8F1E-99CC273AD72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63335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8734" y="1404340"/>
            <a:ext cx="6583680" cy="693137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684C5-667A-4902-9940-5FFD2620FB17}" type="datetimeFigureOut">
              <a:rPr lang="en-GB"/>
              <a:pPr>
                <a:defRPr/>
              </a:pPr>
              <a:t>21/12/2020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121AC-B84B-4066-9AE5-EEBF9C8D7AE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18239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93763" y="519113"/>
            <a:ext cx="112172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93763" y="2597150"/>
            <a:ext cx="11217275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763" y="9040813"/>
            <a:ext cx="292576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339925-7980-4260-933A-369117BA0281}" type="datetimeFigureOut">
              <a:rPr lang="en-GB"/>
              <a:pPr>
                <a:defRPr/>
              </a:pPr>
              <a:t>21/12/2020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019B3B1-FB66-40C4-BD83-AE4BB2906114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microsoft.com/office/2007/relationships/media" Target="../media/media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microsoft.com/office/2007/relationships/media" Target="../media/media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microsoft.com/office/2007/relationships/media" Target="../media/media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microsoft.com/office/2007/relationships/media" Target="../media/media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microsoft.com/office/2007/relationships/media" Target="../media/media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microsoft.com/office/2007/relationships/media" Target="../media/media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microsoft.com/office/2007/relationships/media" Target="../media/media7.wav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microsoft.com/office/2007/relationships/media" Target="../media/media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6" y="267539"/>
            <a:ext cx="12244053" cy="76931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63536" y="8283388"/>
            <a:ext cx="122440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8000" i="1" dirty="0" smtClean="0">
                <a:latin typeface="Britannic Bold" pitchFamily="34" charset="0"/>
              </a:rPr>
              <a:t>SISTEMUL SOLAR</a:t>
            </a:r>
            <a:endParaRPr lang="ro-RO" sz="8000" i="1" dirty="0">
              <a:latin typeface="Britannic Bold" pitchFamily="34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179300" y="89281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6844">
        <p:circle/>
      </p:transition>
    </mc:Choice>
    <mc:Fallback>
      <p:transition spd="slow" advTm="6844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64" y="340659"/>
            <a:ext cx="12177043" cy="69566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362635" y="7840526"/>
            <a:ext cx="10596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5400" b="1" i="1" dirty="0" smtClean="0">
                <a:latin typeface="+mn-lt"/>
                <a:cs typeface="Aharoni" pitchFamily="2" charset="-79"/>
              </a:rPr>
              <a:t>Terra-a 3-a planetă de la Soare</a:t>
            </a:r>
            <a:endParaRPr lang="ro-RO" sz="5400" b="1" i="1" dirty="0">
              <a:latin typeface="+mn-lt"/>
              <a:cs typeface="Aharoni" pitchFamily="2" charset="-79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179300" y="8928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46436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9362">
        <p:circle/>
      </p:transition>
    </mc:Choice>
    <mc:Fallback>
      <p:transition spd="slow" advTm="936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98" y="448235"/>
            <a:ext cx="12220687" cy="636494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048000" y="7087489"/>
            <a:ext cx="6562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8000" b="1" i="1" dirty="0" smtClean="0">
                <a:latin typeface="+mn-lt"/>
                <a:cs typeface="Aharoni" pitchFamily="2" charset="-79"/>
              </a:rPr>
              <a:t>Fauna</a:t>
            </a:r>
            <a:endParaRPr lang="ro-RO" sz="8000" b="1" i="1" dirty="0">
              <a:latin typeface="+mn-lt"/>
              <a:cs typeface="Aharoni" pitchFamily="2" charset="-79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179300" y="8928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61809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5197">
        <p:circle/>
      </p:transition>
    </mc:Choice>
    <mc:Fallback>
      <p:transition spd="slow" advTm="5197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29" y="255375"/>
            <a:ext cx="11564471" cy="74542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818964" y="8234972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8000" b="1" i="1" dirty="0" smtClean="0">
                <a:latin typeface="+mn-lt"/>
              </a:rPr>
              <a:t>Vegetația</a:t>
            </a:r>
            <a:endParaRPr lang="ro-RO" sz="8000" b="1" i="1" dirty="0">
              <a:latin typeface="+mn-lt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179300" y="8928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118397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2851">
        <p:circle/>
      </p:transition>
    </mc:Choice>
    <mc:Fallback>
      <p:transition spd="slow" advTm="2851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95" y="1111624"/>
            <a:ext cx="11889193" cy="70103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179300" y="8928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58875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3733">
        <p:circle/>
      </p:transition>
    </mc:Choice>
    <mc:Fallback>
      <p:transition spd="slow" advTm="373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51" y="699247"/>
            <a:ext cx="11602323" cy="69028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649506" y="7960659"/>
            <a:ext cx="10004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000" b="1" i="1" dirty="0" smtClean="0"/>
              <a:t>Vulcan de pe Venus</a:t>
            </a:r>
            <a:endParaRPr lang="ro-RO" sz="8000" b="1" i="1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179300" y="8928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41383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3864">
        <p:circle/>
      </p:transition>
    </mc:Choice>
    <mc:Fallback>
      <p:transition spd="slow" advTm="3864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11" y="681318"/>
            <a:ext cx="11365966" cy="636494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477" y="7046259"/>
            <a:ext cx="1052830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2179300" y="8928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59735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3311">
        <p:circle/>
      </p:transition>
    </mc:Choice>
    <mc:Fallback>
      <p:transition spd="slow" advTm="3311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17" y="580525"/>
            <a:ext cx="11388443" cy="62685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649506" y="7960659"/>
            <a:ext cx="10004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000" b="1" i="1" dirty="0" smtClean="0"/>
              <a:t>Venus                 Terra</a:t>
            </a:r>
            <a:endParaRPr lang="ro-RO" sz="8000" b="1" i="1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179300" y="8928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34976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7285">
        <p:circle/>
      </p:transition>
    </mc:Choice>
    <mc:Fallback>
      <p:transition spd="slow" advTm="728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Free-Save-Water-Save-Forest-PPT-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30" id="{A997C8E0-B534-4177-9152-A31BA676B8C2}" vid="{E6C23E59-E0E7-4890-AACE-FFCE918D8A2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Free-Save-Water-Save-Forest-PPT-Template</Template>
  <TotalTime>113</TotalTime>
  <Words>16</Words>
  <Application>Microsoft Office PowerPoint</Application>
  <PresentationFormat>Custom</PresentationFormat>
  <Paragraphs>6</Paragraphs>
  <Slides>8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Free-Save-Water-Save-Forest-PPT-Template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Here</dc:title>
  <dc:creator>Roland</dc:creator>
  <cp:lastModifiedBy>mihaela</cp:lastModifiedBy>
  <cp:revision>27</cp:revision>
  <dcterms:created xsi:type="dcterms:W3CDTF">2020-05-12T17:10:04Z</dcterms:created>
  <dcterms:modified xsi:type="dcterms:W3CDTF">2020-12-21T16:39:54Z</dcterms:modified>
</cp:coreProperties>
</file>