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6" r:id="rId2"/>
    <p:sldId id="275" r:id="rId3"/>
    <p:sldId id="277" r:id="rId4"/>
    <p:sldId id="27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79" r:id="rId15"/>
    <p:sldId id="269" r:id="rId16"/>
    <p:sldId id="280" r:id="rId17"/>
    <p:sldId id="272" r:id="rId18"/>
    <p:sldId id="281" r:id="rId19"/>
    <p:sldId id="282" r:id="rId20"/>
    <p:sldId id="283" r:id="rId21"/>
    <p:sldId id="284" r:id="rId22"/>
    <p:sldId id="25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514AA1-820B-5B51-A5F9-FF59F7DF7C94}" v="116" dt="2024-05-28T23:05:41.3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59" autoAdjust="0"/>
  </p:normalViewPr>
  <p:slideViewPr>
    <p:cSldViewPr>
      <p:cViewPr>
        <p:scale>
          <a:sx n="90" d="100"/>
          <a:sy n="90" d="100"/>
        </p:scale>
        <p:origin x="-1157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B62A2-43AF-4989-986A-9C162A7C2D13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7D4A3-AA91-4798-8DF6-FA9CC87D1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60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7D4A3-AA91-4798-8DF6-FA9CC87D1D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04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7D4A3-AA91-4798-8DF6-FA9CC87D1D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99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earth.google.com/earth/d/1iNXJ8s4xnvlqMCPfHHJzFnV6ECe5JSVz?usp=sharing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earth.google.com/earth/d/18hCljH5E0oVfnn4to5-NY_r9fWJYGWtI?usp=sharing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G4daGAcm2c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aVgPuD3MGQI" TargetMode="External"/><Relationship Id="rId5" Type="http://schemas.openxmlformats.org/officeDocument/2006/relationships/hyperlink" Target="https://www.youtube.com/watch?v=Cq6e5nIuLVk" TargetMode="External"/><Relationship Id="rId4" Type="http://schemas.openxmlformats.org/officeDocument/2006/relationships/hyperlink" Target="https://youtu.be/q_R5NLI2X2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0">
            <a:extLst>
              <a:ext uri="{FF2B5EF4-FFF2-40B4-BE49-F238E27FC236}">
                <a16:creationId xmlns:a16="http://schemas.microsoft.com/office/drawing/2014/main" xmlns="" id="{963038BC-9FCB-466B-8EE5-7B0DC8F25C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xmlns="" id="{058F4797-C77D-4821-B8FF-057D7524C6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xmlns="" id="{290CB3DB-B42E-47BF-A595-527CB329A2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1636" y="685800"/>
            <a:ext cx="8100728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87179" y="1036674"/>
            <a:ext cx="6969642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kern="120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Realizarea</a:t>
            </a:r>
            <a:r>
              <a:rPr lang="en-US" sz="36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unui</a:t>
            </a:r>
            <a:r>
              <a:rPr lang="en-US" sz="36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proiect</a:t>
            </a:r>
            <a:r>
              <a:rPr lang="en-US" sz="36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folosind</a:t>
            </a:r>
            <a:r>
              <a:rPr lang="en-US" sz="36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Google Earth on web</a:t>
            </a:r>
            <a:endParaRPr lang="en-US" sz="3600" b="1" kern="1200">
              <a:solidFill>
                <a:srgbClr val="002060"/>
              </a:solidFill>
              <a:latin typeface="+mj-lt"/>
              <a:cs typeface="Calibri"/>
            </a:endParaRPr>
          </a:p>
        </p:txBody>
      </p:sp>
      <p:sp>
        <p:nvSpPr>
          <p:cNvPr id="5" name="Content Placeholder 4"/>
          <p:cNvSpPr>
            <a:spLocks/>
          </p:cNvSpPr>
          <p:nvPr/>
        </p:nvSpPr>
        <p:spPr>
          <a:xfrm>
            <a:off x="2286819" y="2704836"/>
            <a:ext cx="4950702" cy="19767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 defTabSz="689823">
              <a:lnSpc>
                <a:spcPct val="90000"/>
              </a:lnSpc>
              <a:spcAft>
                <a:spcPts val="492"/>
              </a:spcAft>
            </a:pPr>
            <a:r>
              <a:rPr lang="ro-RO" sz="3250" b="1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Geografie </a:t>
            </a:r>
            <a:endParaRPr lang="ro-RO" sz="3250" b="1" kern="1200" dirty="0">
              <a:solidFill>
                <a:srgbClr val="002060"/>
              </a:solidFill>
              <a:latin typeface="+mn-lt"/>
              <a:cs typeface="Calibri"/>
            </a:endParaRPr>
          </a:p>
          <a:p>
            <a:pPr algn="ctr" defTabSz="689823">
              <a:lnSpc>
                <a:spcPct val="90000"/>
              </a:lnSpc>
              <a:spcAft>
                <a:spcPts val="492"/>
              </a:spcAft>
            </a:pPr>
            <a:endParaRPr lang="ro-RO" sz="3250" b="1" dirty="0">
              <a:solidFill>
                <a:srgbClr val="002060"/>
              </a:solidFill>
            </a:endParaRPr>
          </a:p>
          <a:p>
            <a:pPr algn="ctr" defTabSz="689823">
              <a:lnSpc>
                <a:spcPct val="90000"/>
              </a:lnSpc>
              <a:spcAft>
                <a:spcPts val="492"/>
              </a:spcAft>
            </a:pPr>
            <a:r>
              <a:rPr lang="ro-RO" sz="28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Clasa a IX-a</a:t>
            </a:r>
            <a:endParaRPr lang="ro-RO" sz="2800" kern="1200" dirty="0">
              <a:solidFill>
                <a:srgbClr val="002060"/>
              </a:solidFill>
              <a:latin typeface="+mn-lt"/>
              <a:cs typeface="Calibri"/>
            </a:endParaRPr>
          </a:p>
          <a:p>
            <a:pPr marL="0" indent="0" defTabSz="841248">
              <a:lnSpc>
                <a:spcPct val="90000"/>
              </a:lnSpc>
              <a:spcAft>
                <a:spcPts val="600"/>
              </a:spcAft>
              <a:buNone/>
            </a:pPr>
            <a:endParaRPr lang="ro-RO">
              <a:solidFill>
                <a:srgbClr val="002060"/>
              </a:solidFill>
            </a:endParaRPr>
          </a:p>
        </p:txBody>
      </p:sp>
      <p:sp>
        <p:nvSpPr>
          <p:cNvPr id="6" name="Content Placeholder 5"/>
          <p:cNvSpPr>
            <a:spLocks/>
          </p:cNvSpPr>
          <p:nvPr/>
        </p:nvSpPr>
        <p:spPr>
          <a:xfrm>
            <a:off x="3380788" y="5234012"/>
            <a:ext cx="5243917" cy="9347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689823">
              <a:spcAft>
                <a:spcPts val="492"/>
              </a:spcAft>
            </a:pPr>
            <a:r>
              <a:rPr lang="ro-RO" sz="20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Autori:</a:t>
            </a:r>
            <a:endParaRPr lang="ro-RO" sz="2000" kern="1200">
              <a:solidFill>
                <a:srgbClr val="002060"/>
              </a:solidFill>
              <a:latin typeface="+mn-lt"/>
              <a:cs typeface="Calibri"/>
            </a:endParaRPr>
          </a:p>
          <a:p>
            <a:pPr defTabSz="689823">
              <a:spcAft>
                <a:spcPts val="492"/>
              </a:spcAft>
            </a:pPr>
            <a:r>
              <a:rPr lang="ro-RO" sz="20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Camelia Timofte, Dora Anderson, Dorina </a:t>
            </a:r>
            <a:r>
              <a:rPr lang="ro-RO" sz="2000" dirty="0">
                <a:solidFill>
                  <a:srgbClr val="002060"/>
                </a:solidFill>
              </a:rPr>
              <a:t>Iova</a:t>
            </a:r>
            <a:endParaRPr lang="en-US" sz="2000" kern="1200" dirty="0">
              <a:solidFill>
                <a:srgbClr val="002060"/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018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xmlns="" id="{0E91F5CA-B392-444C-88E3-BF5BAAEBDE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7" name="Freeform: Shape 7176">
            <a:extLst>
              <a:ext uri="{FF2B5EF4-FFF2-40B4-BE49-F238E27FC236}">
                <a16:creationId xmlns:a16="http://schemas.microsoft.com/office/drawing/2014/main" xmlns="" id="{DFCA2118-59A2-4310-A4B2-F2CBA821E8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940492"/>
            <a:ext cx="9144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294" y="5638800"/>
            <a:ext cx="7261411" cy="7398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4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Marcator</a:t>
            </a:r>
            <a:r>
              <a:rPr lang="ro-RO" sz="2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ul / placemark </a:t>
            </a:r>
            <a:r>
              <a:rPr lang="ro-RO" sz="24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este denumit</a:t>
            </a:r>
            <a:r>
              <a:rPr lang="en-US" sz="24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o-RO" sz="24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și i se </a:t>
            </a:r>
            <a:r>
              <a:rPr lang="en-US" sz="2400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po</a:t>
            </a:r>
            <a:r>
              <a:rPr lang="ro-RO" sz="24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</a:t>
            </a:r>
            <a:r>
              <a:rPr lang="en-US" sz="24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</a:t>
            </a:r>
            <a:r>
              <a:rPr lang="ro-RO" sz="24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sz="24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modifica</a:t>
            </a:r>
            <a:r>
              <a:rPr lang="en-US" sz="24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o-RO" sz="24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/>
            </a:r>
            <a:br>
              <a:rPr lang="ro-RO" sz="24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dimensiune</a:t>
            </a:r>
            <a:r>
              <a:rPr lang="ro-RO" sz="24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</a:t>
            </a:r>
            <a:r>
              <a:rPr lang="en-US" sz="24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400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culoare</a:t>
            </a:r>
            <a:r>
              <a:rPr lang="ro-RO" sz="24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</a:t>
            </a:r>
            <a:r>
              <a:rPr lang="en-US" sz="24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, tip</a:t>
            </a:r>
            <a:r>
              <a:rPr lang="ro-RO" sz="24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ul</a:t>
            </a:r>
            <a:r>
              <a:rPr lang="en-US" sz="24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etc</a:t>
            </a:r>
            <a:r>
              <a:rPr lang="en-US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836" y="457200"/>
            <a:ext cx="8810327" cy="407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Up Arrow 2"/>
          <p:cNvSpPr/>
          <p:nvPr/>
        </p:nvSpPr>
        <p:spPr>
          <a:xfrm rot="2874011">
            <a:off x="3464401" y="2222406"/>
            <a:ext cx="241883" cy="410541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8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xmlns="" id="{0E91F5CA-B392-444C-88E3-BF5BAAEBDE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1" name="Freeform: Shape 8200">
            <a:extLst>
              <a:ext uri="{FF2B5EF4-FFF2-40B4-BE49-F238E27FC236}">
                <a16:creationId xmlns:a16="http://schemas.microsoft.com/office/drawing/2014/main" xmlns="" id="{DFCA2118-59A2-4310-A4B2-F2CBA821E8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940492"/>
            <a:ext cx="9144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739880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ro-RO" sz="24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Marcatorul/ placemark (clădire, munte) poate fi vizualizat </a:t>
            </a:r>
            <a:r>
              <a:rPr lang="en-US" sz="2400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în</a:t>
            </a:r>
            <a:r>
              <a:rPr lang="en-US" sz="24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format 3D</a:t>
            </a:r>
            <a:r>
              <a:rPr lang="ro-RO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.</a:t>
            </a:r>
            <a:endParaRPr lang="en-US" sz="24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609600"/>
            <a:ext cx="8774977" cy="410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Up Arrow 2"/>
          <p:cNvSpPr/>
          <p:nvPr/>
        </p:nvSpPr>
        <p:spPr>
          <a:xfrm rot="21176298">
            <a:off x="7767031" y="2895788"/>
            <a:ext cx="198749" cy="317133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3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xmlns="" id="{0E91F5CA-B392-444C-88E3-BF5BAAEBDE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9" name="Freeform: Shape 10248">
            <a:extLst>
              <a:ext uri="{FF2B5EF4-FFF2-40B4-BE49-F238E27FC236}">
                <a16:creationId xmlns:a16="http://schemas.microsoft.com/office/drawing/2014/main" xmlns="" id="{DFCA2118-59A2-4310-A4B2-F2CBA821E8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940492"/>
            <a:ext cx="9144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o-RO" sz="31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Informații despre obiectivul marcat</a:t>
            </a:r>
            <a:endParaRPr lang="en-US" sz="3100" b="1" kern="1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045825"/>
            <a:ext cx="8320234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28600" y="5638800"/>
            <a:ext cx="8686800" cy="914400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o-RO" dirty="0">
                <a:solidFill>
                  <a:srgbClr val="002060"/>
                </a:solidFill>
              </a:rPr>
              <a:t>În</a:t>
            </a:r>
            <a:r>
              <a:rPr lang="ro-RO" b="1" dirty="0">
                <a:solidFill>
                  <a:srgbClr val="FF0000"/>
                </a:solidFill>
              </a:rPr>
              <a:t> caseta din dreapta </a:t>
            </a:r>
            <a:r>
              <a:rPr lang="ro-RO" dirty="0">
                <a:solidFill>
                  <a:srgbClr val="002060"/>
                </a:solidFill>
              </a:rPr>
              <a:t>imaginii se pot introduce informații </a:t>
            </a:r>
          </a:p>
          <a:p>
            <a:pPr marL="0" indent="0" algn="just">
              <a:buNone/>
            </a:pPr>
            <a:r>
              <a:rPr lang="ro-RO" dirty="0">
                <a:solidFill>
                  <a:srgbClr val="002060"/>
                </a:solidFill>
              </a:rPr>
              <a:t>sub formă de </a:t>
            </a:r>
            <a:r>
              <a:rPr lang="ro-RO" dirty="0">
                <a:solidFill>
                  <a:srgbClr val="FF0000"/>
                </a:solidFill>
              </a:rPr>
              <a:t>text, imagini și filme </a:t>
            </a:r>
            <a:r>
              <a:rPr lang="ro-RO" dirty="0">
                <a:solidFill>
                  <a:srgbClr val="002060"/>
                </a:solidFill>
              </a:rPr>
              <a:t>despre marcator.</a:t>
            </a:r>
          </a:p>
          <a:p>
            <a:pPr marL="0" indent="0" algn="ctr">
              <a:buNone/>
            </a:pPr>
            <a:r>
              <a:rPr lang="ro-RO" b="1" dirty="0">
                <a:solidFill>
                  <a:srgbClr val="FF0000"/>
                </a:solidFill>
              </a:rPr>
              <a:t>					          Edit</a:t>
            </a:r>
            <a:r>
              <a:rPr lang="ro-RO" dirty="0">
                <a:solidFill>
                  <a:srgbClr val="002060"/>
                </a:solidFill>
              </a:rPr>
              <a:t> permite modificări ulterioare.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Up Arrow 6"/>
          <p:cNvSpPr/>
          <p:nvPr/>
        </p:nvSpPr>
        <p:spPr>
          <a:xfrm rot="1514006">
            <a:off x="6325570" y="4110974"/>
            <a:ext cx="111270" cy="2174396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39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xmlns="" id="{0E91F5CA-B392-444C-88E3-BF5BAAEBDE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3" name="Freeform: Shape 11272">
            <a:extLst>
              <a:ext uri="{FF2B5EF4-FFF2-40B4-BE49-F238E27FC236}">
                <a16:creationId xmlns:a16="http://schemas.microsoft.com/office/drawing/2014/main" xmlns="" id="{DFCA2118-59A2-4310-A4B2-F2CBA821E8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940492"/>
            <a:ext cx="9144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294" y="152400"/>
            <a:ext cx="7261411" cy="609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o-RO" sz="31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Realizarea unui traseu / path</a:t>
            </a:r>
            <a:endParaRPr lang="en-US" sz="3100" b="1" kern="1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5598668"/>
            <a:ext cx="8420491" cy="72593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Click pe 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Save to project</a:t>
            </a:r>
            <a:r>
              <a:rPr lang="en-US" sz="2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și</a:t>
            </a:r>
            <a:r>
              <a:rPr lang="en-US" sz="24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n-US" sz="2400" kern="1200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deschide</a:t>
            </a:r>
            <a:r>
              <a:rPr lang="en-US" sz="24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n-US" sz="2400" kern="1200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fereastră</a:t>
            </a:r>
            <a:r>
              <a:rPr lang="en-US" sz="24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pentru</a:t>
            </a:r>
            <a:r>
              <a:rPr lang="en-US" sz="24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2400" kern="1200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modifica</a:t>
            </a:r>
            <a:r>
              <a:rPr lang="en-US" sz="24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caracteristicile</a:t>
            </a:r>
            <a:r>
              <a:rPr lang="en-US" sz="24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traseului</a:t>
            </a:r>
            <a:r>
              <a:rPr lang="ro-RO" sz="2400" kern="1200" dirty="0">
                <a:solidFill>
                  <a:srgbClr val="002060"/>
                </a:solidFill>
                <a:latin typeface="+mn-lt"/>
              </a:rPr>
              <a:t> (culoare, grosimea liniei etc.)</a:t>
            </a:r>
            <a:endParaRPr lang="en-US" sz="2400" kern="1200" dirty="0">
              <a:solidFill>
                <a:srgbClr val="002060"/>
              </a:solidFill>
              <a:latin typeface="+mn-lt"/>
              <a:cs typeface="Calibri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315" y="803565"/>
            <a:ext cx="8209369" cy="377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66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ro-RO" sz="3200" b="1" dirty="0">
                <a:solidFill>
                  <a:srgbClr val="002060"/>
                </a:solidFill>
              </a:rPr>
              <a:t>Informații despre traseu / path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5486400"/>
            <a:ext cx="8305800" cy="9445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o-RO" sz="2000" dirty="0">
                <a:solidFill>
                  <a:srgbClr val="002060"/>
                </a:solidFill>
              </a:rPr>
              <a:t>În</a:t>
            </a:r>
            <a:r>
              <a:rPr lang="ro-RO" sz="2000" b="1" dirty="0">
                <a:solidFill>
                  <a:srgbClr val="FF0000"/>
                </a:solidFill>
              </a:rPr>
              <a:t> caseta din dreapta </a:t>
            </a:r>
            <a:r>
              <a:rPr lang="ro-RO" sz="2000" dirty="0">
                <a:solidFill>
                  <a:srgbClr val="002060"/>
                </a:solidFill>
              </a:rPr>
              <a:t>imaginii se pot introduce informații sub formă de </a:t>
            </a:r>
            <a:r>
              <a:rPr lang="ro-RO" sz="2000" dirty="0">
                <a:solidFill>
                  <a:srgbClr val="FF0000"/>
                </a:solidFill>
              </a:rPr>
              <a:t>text, imagini și filme </a:t>
            </a:r>
            <a:r>
              <a:rPr lang="ro-RO" sz="2000" dirty="0">
                <a:solidFill>
                  <a:srgbClr val="002060"/>
                </a:solidFill>
              </a:rPr>
              <a:t>despre traseu / path. </a:t>
            </a:r>
            <a:r>
              <a:rPr lang="ro-RO" sz="2000" b="1" dirty="0">
                <a:solidFill>
                  <a:srgbClr val="FF0000"/>
                </a:solidFill>
              </a:rPr>
              <a:t>Edit</a:t>
            </a:r>
            <a:r>
              <a:rPr lang="ro-RO" sz="2000" dirty="0">
                <a:solidFill>
                  <a:srgbClr val="002060"/>
                </a:solidFill>
              </a:rPr>
              <a:t> permite modificări ulterioare.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637992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41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xmlns="" id="{0E91F5CA-B392-444C-88E3-BF5BAAEBDE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7" name="Freeform: Shape 12296">
            <a:extLst>
              <a:ext uri="{FF2B5EF4-FFF2-40B4-BE49-F238E27FC236}">
                <a16:creationId xmlns:a16="http://schemas.microsoft.com/office/drawing/2014/main" xmlns="" id="{DFCA2118-59A2-4310-A4B2-F2CBA821E8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940492"/>
            <a:ext cx="9144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294" y="152400"/>
            <a:ext cx="7261411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Perimetrul</a:t>
            </a:r>
            <a:r>
              <a:rPr lang="en-US" sz="31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/ polygon </a:t>
            </a:r>
            <a:r>
              <a:rPr lang="en-US" sz="3100" b="1" dirty="0" err="1">
                <a:solidFill>
                  <a:srgbClr val="002060"/>
                </a:solidFill>
              </a:rPr>
              <a:t>Cetatea</a:t>
            </a:r>
            <a:r>
              <a:rPr lang="en-US" sz="3100" b="1" dirty="0">
                <a:solidFill>
                  <a:srgbClr val="002060"/>
                </a:solidFill>
              </a:rPr>
              <a:t> </a:t>
            </a:r>
            <a:r>
              <a:rPr lang="en-US" sz="31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Oradea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5410200"/>
            <a:ext cx="8326223" cy="121286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dirty="0">
                <a:solidFill>
                  <a:srgbClr val="002060"/>
                </a:solidFill>
              </a:rPr>
              <a:t>Click </a:t>
            </a:r>
            <a:r>
              <a:rPr lang="en-US" sz="2400" dirty="0" err="1">
                <a:solidFill>
                  <a:srgbClr val="002060"/>
                </a:solidFill>
              </a:rPr>
              <a:t>pe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Save to project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și</a:t>
            </a:r>
            <a:r>
              <a:rPr lang="en-US" sz="2400" dirty="0">
                <a:solidFill>
                  <a:srgbClr val="002060"/>
                </a:solidFill>
              </a:rPr>
              <a:t> se </a:t>
            </a:r>
            <a:r>
              <a:rPr lang="en-US" sz="2400" dirty="0" err="1">
                <a:solidFill>
                  <a:srgbClr val="002060"/>
                </a:solidFill>
              </a:rPr>
              <a:t>deschide</a:t>
            </a:r>
            <a:r>
              <a:rPr lang="en-US" sz="2400" dirty="0">
                <a:solidFill>
                  <a:srgbClr val="002060"/>
                </a:solidFill>
              </a:rPr>
              <a:t> o </a:t>
            </a:r>
            <a:r>
              <a:rPr lang="en-US" sz="2400" dirty="0" err="1">
                <a:solidFill>
                  <a:srgbClr val="002060"/>
                </a:solidFill>
              </a:rPr>
              <a:t>fereastră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pentru</a:t>
            </a:r>
            <a:r>
              <a:rPr lang="en-US" sz="2400" dirty="0">
                <a:solidFill>
                  <a:srgbClr val="002060"/>
                </a:solidFill>
              </a:rPr>
              <a:t> a </a:t>
            </a:r>
            <a:r>
              <a:rPr lang="en-US" sz="2400" dirty="0" err="1">
                <a:solidFill>
                  <a:srgbClr val="002060"/>
                </a:solidFill>
              </a:rPr>
              <a:t>modifica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caracteristicile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ro-RO" sz="2400" dirty="0">
                <a:solidFill>
                  <a:srgbClr val="002060"/>
                </a:solidFill>
              </a:rPr>
              <a:t>perimetrului (culoare, grosimea liniei, opacitate etc.)</a:t>
            </a:r>
            <a:endParaRPr lang="en-US" sz="2400" dirty="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315" y="1109795"/>
            <a:ext cx="8209369" cy="37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92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ro-RO" sz="3200" b="1" dirty="0">
                <a:solidFill>
                  <a:srgbClr val="002060"/>
                </a:solidFill>
              </a:rPr>
              <a:t>Informații despre perimetru / polygon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5486400"/>
            <a:ext cx="7924800" cy="9445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o-RO" sz="2000" dirty="0">
                <a:solidFill>
                  <a:srgbClr val="002060"/>
                </a:solidFill>
              </a:rPr>
              <a:t>În</a:t>
            </a:r>
            <a:r>
              <a:rPr lang="ro-RO" sz="2000" b="1" dirty="0">
                <a:solidFill>
                  <a:srgbClr val="FF0000"/>
                </a:solidFill>
              </a:rPr>
              <a:t> caseta din dreapta </a:t>
            </a:r>
            <a:r>
              <a:rPr lang="ro-RO" sz="2000" dirty="0">
                <a:solidFill>
                  <a:srgbClr val="002060"/>
                </a:solidFill>
              </a:rPr>
              <a:t>imaginii se pot introduce informații sub formă de </a:t>
            </a:r>
            <a:r>
              <a:rPr lang="ro-RO" sz="2000" dirty="0">
                <a:solidFill>
                  <a:srgbClr val="FF0000"/>
                </a:solidFill>
              </a:rPr>
              <a:t>text, imagini și filme </a:t>
            </a:r>
            <a:r>
              <a:rPr lang="ro-RO" sz="2000" dirty="0">
                <a:solidFill>
                  <a:srgbClr val="002060"/>
                </a:solidFill>
              </a:rPr>
              <a:t>despre perimetru / polygon. </a:t>
            </a:r>
            <a:r>
              <a:rPr lang="ro-RO" sz="2000" b="1" dirty="0">
                <a:solidFill>
                  <a:srgbClr val="FF0000"/>
                </a:solidFill>
              </a:rPr>
              <a:t>Edit</a:t>
            </a:r>
            <a:r>
              <a:rPr lang="ro-RO" sz="2000" dirty="0">
                <a:solidFill>
                  <a:srgbClr val="002060"/>
                </a:solidFill>
              </a:rPr>
              <a:t> permite modificări ulterioare.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1219200"/>
            <a:ext cx="8712994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85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1031">
            <a:extLst>
              <a:ext uri="{FF2B5EF4-FFF2-40B4-BE49-F238E27FC236}">
                <a16:creationId xmlns:a16="http://schemas.microsoft.com/office/drawing/2014/main" xmlns="" id="{0E91F5CA-B392-444C-88E3-BF5BAAEBDE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Freeform: Shape 1033">
            <a:extLst>
              <a:ext uri="{FF2B5EF4-FFF2-40B4-BE49-F238E27FC236}">
                <a16:creationId xmlns:a16="http://schemas.microsoft.com/office/drawing/2014/main" xmlns="" id="{DFCA2118-59A2-4310-A4B2-F2CBA821E8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940492"/>
            <a:ext cx="9144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o-RO" sz="3600" b="1" kern="1200" dirty="0">
                <a:solidFill>
                  <a:srgbClr val="002060"/>
                </a:solidFill>
                <a:latin typeface="+mj-lt"/>
              </a:rPr>
              <a:t>Slide sub formă de imagine</a:t>
            </a:r>
            <a:endParaRPr lang="en-US" sz="3600" b="1" kern="1200" dirty="0">
              <a:solidFill>
                <a:srgbClr val="002060"/>
              </a:solidFill>
              <a:latin typeface="+mj-lt"/>
              <a:cs typeface="Calibri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81000" y="5638800"/>
            <a:ext cx="7924800" cy="6397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002060"/>
                </a:solidFill>
              </a:rPr>
              <a:t>Pentru</a:t>
            </a:r>
            <a:r>
              <a:rPr lang="en-US" dirty="0">
                <a:solidFill>
                  <a:srgbClr val="002060"/>
                </a:solidFill>
              </a:rPr>
              <a:t> a </a:t>
            </a:r>
            <a:r>
              <a:rPr lang="en-US" dirty="0" err="1">
                <a:solidFill>
                  <a:srgbClr val="002060"/>
                </a:solidFill>
              </a:rPr>
              <a:t>avea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ro-RO" dirty="0">
                <a:solidFill>
                  <a:srgbClr val="002060"/>
                </a:solidFill>
              </a:rPr>
              <a:t>un </a:t>
            </a:r>
            <a:r>
              <a:rPr lang="en-US" dirty="0">
                <a:solidFill>
                  <a:srgbClr val="002060"/>
                </a:solidFill>
              </a:rPr>
              <a:t>slide</a:t>
            </a:r>
            <a:r>
              <a:rPr lang="ro-RO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sub </a:t>
            </a:r>
            <a:r>
              <a:rPr lang="en-US" dirty="0" err="1">
                <a:solidFill>
                  <a:srgbClr val="002060"/>
                </a:solidFill>
              </a:rPr>
              <a:t>formă</a:t>
            </a:r>
            <a:r>
              <a:rPr lang="en-US" dirty="0">
                <a:solidFill>
                  <a:srgbClr val="002060"/>
                </a:solidFill>
              </a:rPr>
              <a:t> de imagine </a:t>
            </a:r>
            <a:r>
              <a:rPr lang="ro-RO" dirty="0">
                <a:solidFill>
                  <a:srgbClr val="002060"/>
                </a:solidFill>
              </a:rPr>
              <a:t>se bifează </a:t>
            </a:r>
            <a:r>
              <a:rPr lang="en-US" b="1" dirty="0">
                <a:solidFill>
                  <a:srgbClr val="FF0000"/>
                </a:solidFill>
              </a:rPr>
              <a:t>Use photo as a background image</a:t>
            </a:r>
            <a:r>
              <a:rPr lang="ro-RO" b="1" dirty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109184"/>
            <a:ext cx="8566525" cy="399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892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1031">
            <a:extLst>
              <a:ext uri="{FF2B5EF4-FFF2-40B4-BE49-F238E27FC236}">
                <a16:creationId xmlns:a16="http://schemas.microsoft.com/office/drawing/2014/main" xmlns="" id="{0E91F5CA-B392-444C-88E3-BF5BAAEBDE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Freeform: Shape 1033">
            <a:extLst>
              <a:ext uri="{FF2B5EF4-FFF2-40B4-BE49-F238E27FC236}">
                <a16:creationId xmlns:a16="http://schemas.microsoft.com/office/drawing/2014/main" xmlns="" id="{DFCA2118-59A2-4310-A4B2-F2CBA821E8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940492"/>
            <a:ext cx="9144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0" indent="0"/>
            <a:r>
              <a:rPr lang="ro-RO" sz="2000" dirty="0">
                <a:solidFill>
                  <a:srgbClr val="002060"/>
                </a:solidFill>
              </a:rPr>
              <a:t>În </a:t>
            </a:r>
            <a:r>
              <a:rPr lang="ro-RO" sz="2000" b="1" dirty="0">
                <a:solidFill>
                  <a:srgbClr val="FF0000"/>
                </a:solidFill>
              </a:rPr>
              <a:t>panoul din stânga </a:t>
            </a:r>
            <a:r>
              <a:rPr lang="ro-RO" sz="2000" dirty="0">
                <a:solidFill>
                  <a:srgbClr val="002060"/>
                </a:solidFill>
              </a:rPr>
              <a:t>apar informații despre proiect:  numele și descrierea proiectului, slide-urile proiectului.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438400" y="5181600"/>
            <a:ext cx="6248400" cy="1600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o-RO" sz="2100" b="1" dirty="0">
                <a:solidFill>
                  <a:srgbClr val="FF0000"/>
                </a:solidFill>
              </a:rPr>
              <a:t>Slide</a:t>
            </a:r>
            <a:r>
              <a:rPr lang="ro-RO" sz="2100" dirty="0">
                <a:solidFill>
                  <a:srgbClr val="002060"/>
                </a:solidFill>
              </a:rPr>
              <a:t>-urile pot fi: </a:t>
            </a:r>
          </a:p>
          <a:p>
            <a:r>
              <a:rPr lang="ro-RO" sz="2100" dirty="0">
                <a:solidFill>
                  <a:srgbClr val="002060"/>
                </a:solidFill>
              </a:rPr>
              <a:t>imagini, </a:t>
            </a:r>
          </a:p>
          <a:p>
            <a:r>
              <a:rPr lang="ro-RO" sz="2100" dirty="0">
                <a:solidFill>
                  <a:srgbClr val="002060"/>
                </a:solidFill>
              </a:rPr>
              <a:t>slide cu marcator / placemark,  </a:t>
            </a:r>
          </a:p>
          <a:p>
            <a:r>
              <a:rPr lang="ro-RO" sz="2100" dirty="0">
                <a:solidFill>
                  <a:srgbClr val="002060"/>
                </a:solidFill>
              </a:rPr>
              <a:t>slide cu traseu / path, </a:t>
            </a:r>
          </a:p>
          <a:p>
            <a:r>
              <a:rPr lang="ro-RO" sz="2100" dirty="0">
                <a:solidFill>
                  <a:srgbClr val="002060"/>
                </a:solidFill>
              </a:rPr>
              <a:t>slide cu perimetru / polygon.</a:t>
            </a:r>
          </a:p>
          <a:p>
            <a:pPr marL="0" indent="0">
              <a:buNone/>
            </a:pPr>
            <a:endParaRPr lang="ro-RO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8556099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360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1031">
            <a:extLst>
              <a:ext uri="{FF2B5EF4-FFF2-40B4-BE49-F238E27FC236}">
                <a16:creationId xmlns:a16="http://schemas.microsoft.com/office/drawing/2014/main" xmlns="" id="{0E91F5CA-B392-444C-88E3-BF5BAAEBDE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Freeform: Shape 1033">
            <a:extLst>
              <a:ext uri="{FF2B5EF4-FFF2-40B4-BE49-F238E27FC236}">
                <a16:creationId xmlns:a16="http://schemas.microsoft.com/office/drawing/2014/main" xmlns="" id="{DFCA2118-59A2-4310-A4B2-F2CBA821E8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940492"/>
            <a:ext cx="9144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0" indent="0"/>
            <a:r>
              <a:rPr lang="ro-RO" sz="2400" dirty="0">
                <a:solidFill>
                  <a:srgbClr val="002060"/>
                </a:solidFill>
              </a:rPr>
              <a:t>Butonul</a:t>
            </a:r>
            <a:r>
              <a:rPr lang="ro-RO" sz="2400" b="1" dirty="0">
                <a:solidFill>
                  <a:srgbClr val="FF0000"/>
                </a:solidFill>
              </a:rPr>
              <a:t> Slideshow </a:t>
            </a:r>
            <a:br>
              <a:rPr lang="ro-RO" sz="2400" b="1" dirty="0">
                <a:solidFill>
                  <a:srgbClr val="FF0000"/>
                </a:solidFill>
              </a:rPr>
            </a:br>
            <a:r>
              <a:rPr lang="ro-RO" sz="2400" dirty="0">
                <a:solidFill>
                  <a:srgbClr val="002060"/>
                </a:solidFill>
              </a:rPr>
              <a:t>derulează prezentarea asemenea unui PowerPoint.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676400" y="5257800"/>
            <a:ext cx="6934200" cy="12954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o-RO" sz="2100" dirty="0">
                <a:solidFill>
                  <a:srgbClr val="002060"/>
                </a:solidFill>
              </a:rPr>
              <a:t>În timpul derulării proiectului în slideshow, prin utilizarea </a:t>
            </a:r>
            <a:r>
              <a:rPr lang="ro-RO" sz="2100" b="1" dirty="0">
                <a:solidFill>
                  <a:srgbClr val="002060"/>
                </a:solidFill>
              </a:rPr>
              <a:t>butoanelor </a:t>
            </a:r>
            <a:r>
              <a:rPr lang="ro-RO" sz="2100" dirty="0">
                <a:solidFill>
                  <a:srgbClr val="002060"/>
                </a:solidFill>
              </a:rPr>
              <a:t>din dreapta jos:</a:t>
            </a:r>
          </a:p>
          <a:p>
            <a:r>
              <a:rPr lang="ro-RO" sz="2100" dirty="0">
                <a:solidFill>
                  <a:srgbClr val="002060"/>
                </a:solidFill>
              </a:rPr>
              <a:t>harta poate fi mișcată,</a:t>
            </a:r>
          </a:p>
          <a:p>
            <a:r>
              <a:rPr lang="ro-RO" sz="2100" dirty="0">
                <a:solidFill>
                  <a:srgbClr val="002060"/>
                </a:solidFill>
              </a:rPr>
              <a:t>se poate schimba orientarea,</a:t>
            </a:r>
          </a:p>
          <a:p>
            <a:r>
              <a:rPr lang="ro-RO" sz="2100" dirty="0">
                <a:solidFill>
                  <a:srgbClr val="002060"/>
                </a:solidFill>
              </a:rPr>
              <a:t>se poate schimba scara, </a:t>
            </a:r>
          </a:p>
          <a:p>
            <a:r>
              <a:rPr lang="ro-RO" sz="2100" dirty="0">
                <a:solidFill>
                  <a:srgbClr val="002060"/>
                </a:solidFill>
              </a:rPr>
              <a:t>se poate coborî la nivelul solului. </a:t>
            </a:r>
          </a:p>
          <a:p>
            <a:pPr marL="0" indent="0">
              <a:buNone/>
            </a:pPr>
            <a:endParaRPr lang="ro-RO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8556099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Up Arrow 2"/>
          <p:cNvSpPr/>
          <p:nvPr/>
        </p:nvSpPr>
        <p:spPr>
          <a:xfrm rot="2540350">
            <a:off x="7018535" y="4508170"/>
            <a:ext cx="152400" cy="7620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9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6">
            <a:extLst>
              <a:ext uri="{FF2B5EF4-FFF2-40B4-BE49-F238E27FC236}">
                <a16:creationId xmlns:a16="http://schemas.microsoft.com/office/drawing/2014/main" xmlns="" id="{70DFA0FD-AB28-4B25-B870-4D2BBC35BA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phere of mesh and nodes">
            <a:extLst>
              <a:ext uri="{FF2B5EF4-FFF2-40B4-BE49-F238E27FC236}">
                <a16:creationId xmlns:a16="http://schemas.microsoft.com/office/drawing/2014/main" xmlns="" id="{AC38B938-07BC-86A8-7374-4B15AA80DC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40088" r="7466"/>
          <a:stretch/>
        </p:blipFill>
        <p:spPr>
          <a:xfrm>
            <a:off x="4587585" y="10"/>
            <a:ext cx="4559944" cy="6857990"/>
          </a:xfrm>
          <a:prstGeom prst="rect">
            <a:avLst/>
          </a:prstGeom>
        </p:spPr>
      </p:pic>
      <p:grpSp>
        <p:nvGrpSpPr>
          <p:cNvPr id="37" name="Group 28">
            <a:extLst>
              <a:ext uri="{FF2B5EF4-FFF2-40B4-BE49-F238E27FC236}">
                <a16:creationId xmlns:a16="http://schemas.microsoft.com/office/drawing/2014/main" xmlns="" id="{0D628DFB-9CD1-4E2B-8B44-9FDF7E80F6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184674" y="0"/>
            <a:ext cx="4986424" cy="6858000"/>
            <a:chOff x="5705128" y="0"/>
            <a:chExt cx="6648564" cy="685800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4CB07514-66C4-498E-85FA-6CCDFB2531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68018" y="0"/>
              <a:ext cx="6485674" cy="6858000"/>
            </a:xfrm>
            <a:custGeom>
              <a:avLst/>
              <a:gdLst>
                <a:gd name="connsiteX0" fmla="*/ 1720317 w 6237794"/>
                <a:gd name="connsiteY0" fmla="*/ 0 h 6858000"/>
                <a:gd name="connsiteX1" fmla="*/ 2433560 w 6237794"/>
                <a:gd name="connsiteY1" fmla="*/ 0 h 6858000"/>
                <a:gd name="connsiteX2" fmla="*/ 2351473 w 6237794"/>
                <a:gd name="connsiteY2" fmla="*/ 41605 h 6858000"/>
                <a:gd name="connsiteX3" fmla="*/ 1473152 w 6237794"/>
                <a:gd name="connsiteY3" fmla="*/ 667521 h 6858000"/>
                <a:gd name="connsiteX4" fmla="*/ 982876 w 6237794"/>
                <a:gd name="connsiteY4" fmla="*/ 1193803 h 6858000"/>
                <a:gd name="connsiteX5" fmla="*/ 595242 w 6237794"/>
                <a:gd name="connsiteY5" fmla="*/ 1798192 h 6858000"/>
                <a:gd name="connsiteX6" fmla="*/ 332174 w 6237794"/>
                <a:gd name="connsiteY6" fmla="*/ 2466315 h 6858000"/>
                <a:gd name="connsiteX7" fmla="*/ 236500 w 6237794"/>
                <a:gd name="connsiteY7" fmla="*/ 3178573 h 6858000"/>
                <a:gd name="connsiteX8" fmla="*/ 276860 w 6237794"/>
                <a:gd name="connsiteY8" fmla="*/ 3527298 h 6858000"/>
                <a:gd name="connsiteX9" fmla="*/ 396054 w 6237794"/>
                <a:gd name="connsiteY9" fmla="*/ 3853520 h 6858000"/>
                <a:gd name="connsiteX10" fmla="*/ 479243 w 6237794"/>
                <a:gd name="connsiteY10" fmla="*/ 4007121 h 6858000"/>
                <a:gd name="connsiteX11" fmla="*/ 574772 w 6237794"/>
                <a:gd name="connsiteY11" fmla="*/ 4155787 h 6858000"/>
                <a:gd name="connsiteX12" fmla="*/ 795447 w 6237794"/>
                <a:gd name="connsiteY12" fmla="*/ 4443100 h 6858000"/>
                <a:gd name="connsiteX13" fmla="*/ 1034270 w 6237794"/>
                <a:gd name="connsiteY13" fmla="*/ 4732591 h 6858000"/>
                <a:gd name="connsiteX14" fmla="*/ 1153028 w 6237794"/>
                <a:gd name="connsiteY14" fmla="*/ 4883725 h 6858000"/>
                <a:gd name="connsiteX15" fmla="*/ 1210084 w 6237794"/>
                <a:gd name="connsiteY15" fmla="*/ 4957912 h 6858000"/>
                <a:gd name="connsiteX16" fmla="*/ 1265979 w 6237794"/>
                <a:gd name="connsiteY16" fmla="*/ 5028906 h 6858000"/>
                <a:gd name="connsiteX17" fmla="*/ 1746238 w 6237794"/>
                <a:gd name="connsiteY17" fmla="*/ 5553590 h 6858000"/>
                <a:gd name="connsiteX18" fmla="*/ 2001611 w 6237794"/>
                <a:gd name="connsiteY18" fmla="*/ 5789654 h 6858000"/>
                <a:gd name="connsiteX19" fmla="*/ 2269035 w 6237794"/>
                <a:gd name="connsiteY19" fmla="*/ 6007280 h 6858000"/>
                <a:gd name="connsiteX20" fmla="*/ 2866455 w 6237794"/>
                <a:gd name="connsiteY20" fmla="*/ 6351505 h 6858000"/>
                <a:gd name="connsiteX21" fmla="*/ 3200661 w 6237794"/>
                <a:gd name="connsiteY21" fmla="*/ 6448777 h 6858000"/>
                <a:gd name="connsiteX22" fmla="*/ 3286318 w 6237794"/>
                <a:gd name="connsiteY22" fmla="*/ 6465908 h 6858000"/>
                <a:gd name="connsiteX23" fmla="*/ 3372701 w 6237794"/>
                <a:gd name="connsiteY23" fmla="*/ 6480281 h 6858000"/>
                <a:gd name="connsiteX24" fmla="*/ 3547063 w 6237794"/>
                <a:gd name="connsiteY24" fmla="*/ 6500896 h 6858000"/>
                <a:gd name="connsiteX25" fmla="*/ 3634753 w 6237794"/>
                <a:gd name="connsiteY25" fmla="*/ 6507575 h 6858000"/>
                <a:gd name="connsiteX26" fmla="*/ 3722733 w 6237794"/>
                <a:gd name="connsiteY26" fmla="*/ 6512221 h 6858000"/>
                <a:gd name="connsiteX27" fmla="*/ 3811003 w 6237794"/>
                <a:gd name="connsiteY27" fmla="*/ 6514253 h 6858000"/>
                <a:gd name="connsiteX28" fmla="*/ 3899418 w 6237794"/>
                <a:gd name="connsiteY28" fmla="*/ 6513817 h 6858000"/>
                <a:gd name="connsiteX29" fmla="*/ 3943698 w 6237794"/>
                <a:gd name="connsiteY29" fmla="*/ 6513381 h 6858000"/>
                <a:gd name="connsiteX30" fmla="*/ 3986381 w 6237794"/>
                <a:gd name="connsiteY30" fmla="*/ 6511495 h 6858000"/>
                <a:gd name="connsiteX31" fmla="*/ 4028919 w 6237794"/>
                <a:gd name="connsiteY31" fmla="*/ 6509317 h 6858000"/>
                <a:gd name="connsiteX32" fmla="*/ 4071312 w 6237794"/>
                <a:gd name="connsiteY32" fmla="*/ 6505833 h 6858000"/>
                <a:gd name="connsiteX33" fmla="*/ 4239432 w 6237794"/>
                <a:gd name="connsiteY33" fmla="*/ 6485072 h 6858000"/>
                <a:gd name="connsiteX34" fmla="*/ 4879826 w 6237794"/>
                <a:gd name="connsiteY34" fmla="*/ 6274849 h 6858000"/>
                <a:gd name="connsiteX35" fmla="*/ 5471439 w 6237794"/>
                <a:gd name="connsiteY35" fmla="*/ 5906235 h 6858000"/>
                <a:gd name="connsiteX36" fmla="*/ 5614877 w 6237794"/>
                <a:gd name="connsiteY36" fmla="*/ 5797930 h 6858000"/>
                <a:gd name="connsiteX37" fmla="*/ 5758316 w 6237794"/>
                <a:gd name="connsiteY37" fmla="*/ 5685995 h 6858000"/>
                <a:gd name="connsiteX38" fmla="*/ 6048824 w 6237794"/>
                <a:gd name="connsiteY38" fmla="*/ 5453705 h 6858000"/>
                <a:gd name="connsiteX39" fmla="*/ 6237794 w 6237794"/>
                <a:gd name="connsiteY39" fmla="*/ 5308644 h 6858000"/>
                <a:gd name="connsiteX40" fmla="*/ 6237794 w 6237794"/>
                <a:gd name="connsiteY40" fmla="*/ 6081399 h 6858000"/>
                <a:gd name="connsiteX41" fmla="*/ 6123011 w 6237794"/>
                <a:gd name="connsiteY41" fmla="*/ 6166399 h 6858000"/>
                <a:gd name="connsiteX42" fmla="*/ 5965925 w 6237794"/>
                <a:gd name="connsiteY42" fmla="*/ 6278479 h 6858000"/>
                <a:gd name="connsiteX43" fmla="*/ 5803903 w 6237794"/>
                <a:gd name="connsiteY43" fmla="*/ 6387364 h 6858000"/>
                <a:gd name="connsiteX44" fmla="*/ 5463744 w 6237794"/>
                <a:gd name="connsiteY44" fmla="*/ 6591780 h 6858000"/>
                <a:gd name="connsiteX45" fmla="*/ 5097888 w 6237794"/>
                <a:gd name="connsiteY45" fmla="*/ 6765562 h 6858000"/>
                <a:gd name="connsiteX46" fmla="*/ 4905602 w 6237794"/>
                <a:gd name="connsiteY46" fmla="*/ 6836446 h 6858000"/>
                <a:gd name="connsiteX47" fmla="*/ 4831447 w 6237794"/>
                <a:gd name="connsiteY47" fmla="*/ 6858000 h 6858000"/>
                <a:gd name="connsiteX48" fmla="*/ 3036485 w 6237794"/>
                <a:gd name="connsiteY48" fmla="*/ 6858000 h 6858000"/>
                <a:gd name="connsiteX49" fmla="*/ 2911533 w 6237794"/>
                <a:gd name="connsiteY49" fmla="*/ 6825558 h 6858000"/>
                <a:gd name="connsiteX50" fmla="*/ 2719386 w 6237794"/>
                <a:gd name="connsiteY50" fmla="*/ 6767158 h 6858000"/>
                <a:gd name="connsiteX51" fmla="*/ 1980415 w 6237794"/>
                <a:gd name="connsiteY51" fmla="*/ 6440210 h 6858000"/>
                <a:gd name="connsiteX52" fmla="*/ 1357588 w 6237794"/>
                <a:gd name="connsiteY52" fmla="*/ 5931206 h 6858000"/>
                <a:gd name="connsiteX53" fmla="*/ 1105118 w 6237794"/>
                <a:gd name="connsiteY53" fmla="*/ 5624874 h 6858000"/>
                <a:gd name="connsiteX54" fmla="*/ 884588 w 6237794"/>
                <a:gd name="connsiteY54" fmla="*/ 5300539 h 6858000"/>
                <a:gd name="connsiteX55" fmla="*/ 833049 w 6237794"/>
                <a:gd name="connsiteY55" fmla="*/ 5217931 h 6858000"/>
                <a:gd name="connsiteX56" fmla="*/ 783833 w 6237794"/>
                <a:gd name="connsiteY56" fmla="*/ 5137791 h 6858000"/>
                <a:gd name="connsiteX57" fmla="*/ 686706 w 6237794"/>
                <a:gd name="connsiteY57" fmla="*/ 4982447 h 6858000"/>
                <a:gd name="connsiteX58" fmla="*/ 485485 w 6237794"/>
                <a:gd name="connsiteY58" fmla="*/ 4665082 h 6858000"/>
                <a:gd name="connsiteX59" fmla="*/ 289055 w 6237794"/>
                <a:gd name="connsiteY59" fmla="*/ 4329568 h 6858000"/>
                <a:gd name="connsiteX60" fmla="*/ 200495 w 6237794"/>
                <a:gd name="connsiteY60" fmla="*/ 4151721 h 6858000"/>
                <a:gd name="connsiteX61" fmla="*/ 125291 w 6237794"/>
                <a:gd name="connsiteY61" fmla="*/ 3965600 h 6858000"/>
                <a:gd name="connsiteX62" fmla="*/ 67654 w 6237794"/>
                <a:gd name="connsiteY62" fmla="*/ 3772509 h 6858000"/>
                <a:gd name="connsiteX63" fmla="*/ 46168 w 6237794"/>
                <a:gd name="connsiteY63" fmla="*/ 3674076 h 6858000"/>
                <a:gd name="connsiteX64" fmla="*/ 36731 w 6237794"/>
                <a:gd name="connsiteY64" fmla="*/ 3624714 h 6858000"/>
                <a:gd name="connsiteX65" fmla="*/ 28891 w 6237794"/>
                <a:gd name="connsiteY65" fmla="*/ 3575208 h 6858000"/>
                <a:gd name="connsiteX66" fmla="*/ 0 w 6237794"/>
                <a:gd name="connsiteY66" fmla="*/ 3178573 h 6858000"/>
                <a:gd name="connsiteX67" fmla="*/ 80575 w 6237794"/>
                <a:gd name="connsiteY67" fmla="*/ 2405774 h 6858000"/>
                <a:gd name="connsiteX68" fmla="*/ 322737 w 6237794"/>
                <a:gd name="connsiteY68" fmla="*/ 1665351 h 6858000"/>
                <a:gd name="connsiteX69" fmla="*/ 1230700 w 6237794"/>
                <a:gd name="connsiteY69" fmla="*/ 407938 h 6858000"/>
                <a:gd name="connsiteX70" fmla="*/ 1521825 w 6237794"/>
                <a:gd name="connsiteY70" fmla="*/ 14944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6237794" h="6858000">
                  <a:moveTo>
                    <a:pt x="1720317" y="0"/>
                  </a:moveTo>
                  <a:lnTo>
                    <a:pt x="2433560" y="0"/>
                  </a:lnTo>
                  <a:lnTo>
                    <a:pt x="2351473" y="41605"/>
                  </a:lnTo>
                  <a:cubicBezTo>
                    <a:pt x="2036528" y="216271"/>
                    <a:pt x="1740794" y="426339"/>
                    <a:pt x="1473152" y="667521"/>
                  </a:cubicBezTo>
                  <a:cubicBezTo>
                    <a:pt x="1295305" y="828818"/>
                    <a:pt x="1130525" y="1004777"/>
                    <a:pt x="982876" y="1193803"/>
                  </a:cubicBezTo>
                  <a:cubicBezTo>
                    <a:pt x="834936" y="1382538"/>
                    <a:pt x="704418" y="1584921"/>
                    <a:pt x="595242" y="1798192"/>
                  </a:cubicBezTo>
                  <a:cubicBezTo>
                    <a:pt x="486066" y="2011317"/>
                    <a:pt x="395183" y="2234461"/>
                    <a:pt x="332174" y="2466315"/>
                  </a:cubicBezTo>
                  <a:cubicBezTo>
                    <a:pt x="269166" y="2697588"/>
                    <a:pt x="236355" y="2938008"/>
                    <a:pt x="236500" y="3178573"/>
                  </a:cubicBezTo>
                  <a:cubicBezTo>
                    <a:pt x="237807" y="3296751"/>
                    <a:pt x="249421" y="3414057"/>
                    <a:pt x="276860" y="3527298"/>
                  </a:cubicBezTo>
                  <a:cubicBezTo>
                    <a:pt x="303864" y="3640684"/>
                    <a:pt x="345821" y="3749135"/>
                    <a:pt x="396054" y="3853520"/>
                  </a:cubicBezTo>
                  <a:cubicBezTo>
                    <a:pt x="421461" y="3905640"/>
                    <a:pt x="449626" y="3956743"/>
                    <a:pt x="479243" y="4007121"/>
                  </a:cubicBezTo>
                  <a:cubicBezTo>
                    <a:pt x="509295" y="4057354"/>
                    <a:pt x="541380" y="4106861"/>
                    <a:pt x="574772" y="4155787"/>
                  </a:cubicBezTo>
                  <a:cubicBezTo>
                    <a:pt x="642426" y="4253348"/>
                    <a:pt x="717630" y="4348007"/>
                    <a:pt x="795447" y="4443100"/>
                  </a:cubicBezTo>
                  <a:cubicBezTo>
                    <a:pt x="873264" y="4538339"/>
                    <a:pt x="954565" y="4633577"/>
                    <a:pt x="1034270" y="4732591"/>
                  </a:cubicBezTo>
                  <a:cubicBezTo>
                    <a:pt x="1074195" y="4781952"/>
                    <a:pt x="1113684" y="4832476"/>
                    <a:pt x="1153028" y="4883725"/>
                  </a:cubicBezTo>
                  <a:lnTo>
                    <a:pt x="1210084" y="4957912"/>
                  </a:lnTo>
                  <a:cubicBezTo>
                    <a:pt x="1228813" y="4981576"/>
                    <a:pt x="1246670" y="5005822"/>
                    <a:pt x="1265979" y="5028906"/>
                  </a:cubicBezTo>
                  <a:cubicBezTo>
                    <a:pt x="1416677" y="5216770"/>
                    <a:pt x="1580151" y="5389681"/>
                    <a:pt x="1746238" y="5553590"/>
                  </a:cubicBezTo>
                  <a:cubicBezTo>
                    <a:pt x="1829717" y="5635182"/>
                    <a:pt x="1914648" y="5714015"/>
                    <a:pt x="2001611" y="5789654"/>
                  </a:cubicBezTo>
                  <a:cubicBezTo>
                    <a:pt x="2088575" y="5865293"/>
                    <a:pt x="2177135" y="5938465"/>
                    <a:pt x="2269035" y="6007280"/>
                  </a:cubicBezTo>
                  <a:cubicBezTo>
                    <a:pt x="2452108" y="6145202"/>
                    <a:pt x="2649554" y="6268461"/>
                    <a:pt x="2866455" y="6351505"/>
                  </a:cubicBezTo>
                  <a:cubicBezTo>
                    <a:pt x="2974615" y="6393027"/>
                    <a:pt x="3086694" y="6424821"/>
                    <a:pt x="3200661" y="6448777"/>
                  </a:cubicBezTo>
                  <a:cubicBezTo>
                    <a:pt x="3229262" y="6454438"/>
                    <a:pt x="3257572" y="6460971"/>
                    <a:pt x="3286318" y="6465908"/>
                  </a:cubicBezTo>
                  <a:lnTo>
                    <a:pt x="3372701" y="6480281"/>
                  </a:lnTo>
                  <a:cubicBezTo>
                    <a:pt x="3430628" y="6487975"/>
                    <a:pt x="3488556" y="6496106"/>
                    <a:pt x="3547063" y="6500896"/>
                  </a:cubicBezTo>
                  <a:cubicBezTo>
                    <a:pt x="3576245" y="6503654"/>
                    <a:pt x="3605426" y="6506268"/>
                    <a:pt x="3634753" y="6507575"/>
                  </a:cubicBezTo>
                  <a:cubicBezTo>
                    <a:pt x="3664079" y="6509026"/>
                    <a:pt x="3693261" y="6511350"/>
                    <a:pt x="3722733" y="6512221"/>
                  </a:cubicBezTo>
                  <a:lnTo>
                    <a:pt x="3811003" y="6514253"/>
                  </a:lnTo>
                  <a:cubicBezTo>
                    <a:pt x="3840329" y="6514979"/>
                    <a:pt x="3869946" y="6513963"/>
                    <a:pt x="3899418" y="6513817"/>
                  </a:cubicBezTo>
                  <a:lnTo>
                    <a:pt x="3943698" y="6513381"/>
                  </a:lnTo>
                  <a:cubicBezTo>
                    <a:pt x="3958071" y="6512946"/>
                    <a:pt x="3972154" y="6512075"/>
                    <a:pt x="3986381" y="6511495"/>
                  </a:cubicBezTo>
                  <a:cubicBezTo>
                    <a:pt x="4000609" y="6510768"/>
                    <a:pt x="4014837" y="6510333"/>
                    <a:pt x="4028919" y="6509317"/>
                  </a:cubicBezTo>
                  <a:lnTo>
                    <a:pt x="4071312" y="6505833"/>
                  </a:lnTo>
                  <a:cubicBezTo>
                    <a:pt x="4127788" y="6501332"/>
                    <a:pt x="4183828" y="6493782"/>
                    <a:pt x="4239432" y="6485072"/>
                  </a:cubicBezTo>
                  <a:cubicBezTo>
                    <a:pt x="4461994" y="6448195"/>
                    <a:pt x="4675992" y="6376041"/>
                    <a:pt x="4879826" y="6274849"/>
                  </a:cubicBezTo>
                  <a:cubicBezTo>
                    <a:pt x="5084386" y="6174820"/>
                    <a:pt x="5279074" y="6046770"/>
                    <a:pt x="5471439" y="5906235"/>
                  </a:cubicBezTo>
                  <a:cubicBezTo>
                    <a:pt x="5519494" y="5871246"/>
                    <a:pt x="5567258" y="5834806"/>
                    <a:pt x="5614877" y="5797930"/>
                  </a:cubicBezTo>
                  <a:cubicBezTo>
                    <a:pt x="5662787" y="5761199"/>
                    <a:pt x="5710551" y="5723887"/>
                    <a:pt x="5758316" y="5685995"/>
                  </a:cubicBezTo>
                  <a:lnTo>
                    <a:pt x="6048824" y="5453705"/>
                  </a:lnTo>
                  <a:lnTo>
                    <a:pt x="6237794" y="5308644"/>
                  </a:lnTo>
                  <a:lnTo>
                    <a:pt x="6237794" y="6081399"/>
                  </a:lnTo>
                  <a:lnTo>
                    <a:pt x="6123011" y="6166399"/>
                  </a:lnTo>
                  <a:cubicBezTo>
                    <a:pt x="6071326" y="6204001"/>
                    <a:pt x="6019061" y="6241458"/>
                    <a:pt x="5965925" y="6278479"/>
                  </a:cubicBezTo>
                  <a:cubicBezTo>
                    <a:pt x="5912644" y="6315210"/>
                    <a:pt x="5858927" y="6351650"/>
                    <a:pt x="5803903" y="6387364"/>
                  </a:cubicBezTo>
                  <a:cubicBezTo>
                    <a:pt x="5694437" y="6458938"/>
                    <a:pt x="5581486" y="6528335"/>
                    <a:pt x="5463744" y="6591780"/>
                  </a:cubicBezTo>
                  <a:cubicBezTo>
                    <a:pt x="5346147" y="6655514"/>
                    <a:pt x="5224486" y="6714748"/>
                    <a:pt x="5097888" y="6765562"/>
                  </a:cubicBezTo>
                  <a:cubicBezTo>
                    <a:pt x="5034879" y="6791332"/>
                    <a:pt x="4970700" y="6815005"/>
                    <a:pt x="4905602" y="6836446"/>
                  </a:cubicBezTo>
                  <a:lnTo>
                    <a:pt x="4831447" y="6858000"/>
                  </a:lnTo>
                  <a:lnTo>
                    <a:pt x="3036485" y="6858000"/>
                  </a:lnTo>
                  <a:lnTo>
                    <a:pt x="2911533" y="6825558"/>
                  </a:lnTo>
                  <a:cubicBezTo>
                    <a:pt x="2847182" y="6807410"/>
                    <a:pt x="2783121" y="6787919"/>
                    <a:pt x="2719386" y="6767158"/>
                  </a:cubicBezTo>
                  <a:cubicBezTo>
                    <a:pt x="2464884" y="6683389"/>
                    <a:pt x="2213285" y="6579149"/>
                    <a:pt x="1980415" y="6440210"/>
                  </a:cubicBezTo>
                  <a:cubicBezTo>
                    <a:pt x="1747399" y="6301563"/>
                    <a:pt x="1539355" y="6125749"/>
                    <a:pt x="1357588" y="5931206"/>
                  </a:cubicBezTo>
                  <a:cubicBezTo>
                    <a:pt x="1266269" y="5834080"/>
                    <a:pt x="1183226" y="5730711"/>
                    <a:pt x="1105118" y="5624874"/>
                  </a:cubicBezTo>
                  <a:cubicBezTo>
                    <a:pt x="1027446" y="5518601"/>
                    <a:pt x="953549" y="5410732"/>
                    <a:pt x="884588" y="5300539"/>
                  </a:cubicBezTo>
                  <a:cubicBezTo>
                    <a:pt x="866876" y="5273245"/>
                    <a:pt x="850180" y="5245516"/>
                    <a:pt x="833049" y="5217931"/>
                  </a:cubicBezTo>
                  <a:lnTo>
                    <a:pt x="783833" y="5137791"/>
                  </a:lnTo>
                  <a:cubicBezTo>
                    <a:pt x="752328" y="5085962"/>
                    <a:pt x="719662" y="5034567"/>
                    <a:pt x="686706" y="4982447"/>
                  </a:cubicBezTo>
                  <a:lnTo>
                    <a:pt x="485485" y="4665082"/>
                  </a:lnTo>
                  <a:cubicBezTo>
                    <a:pt x="417976" y="4556922"/>
                    <a:pt x="351338" y="4445568"/>
                    <a:pt x="289055" y="4329568"/>
                  </a:cubicBezTo>
                  <a:cubicBezTo>
                    <a:pt x="257987" y="4271496"/>
                    <a:pt x="227934" y="4212408"/>
                    <a:pt x="200495" y="4151721"/>
                  </a:cubicBezTo>
                  <a:cubicBezTo>
                    <a:pt x="173201" y="4090891"/>
                    <a:pt x="147794" y="4028898"/>
                    <a:pt x="125291" y="3965600"/>
                  </a:cubicBezTo>
                  <a:cubicBezTo>
                    <a:pt x="103224" y="3902155"/>
                    <a:pt x="83624" y="3837840"/>
                    <a:pt x="67654" y="3772509"/>
                  </a:cubicBezTo>
                  <a:cubicBezTo>
                    <a:pt x="60105" y="3739843"/>
                    <a:pt x="52410" y="3707032"/>
                    <a:pt x="46168" y="3674076"/>
                  </a:cubicBezTo>
                  <a:lnTo>
                    <a:pt x="36731" y="3624714"/>
                  </a:lnTo>
                  <a:lnTo>
                    <a:pt x="28891" y="3575208"/>
                  </a:lnTo>
                  <a:cubicBezTo>
                    <a:pt x="8566" y="3442948"/>
                    <a:pt x="0" y="3310252"/>
                    <a:pt x="0" y="3178573"/>
                  </a:cubicBezTo>
                  <a:cubicBezTo>
                    <a:pt x="726" y="2919425"/>
                    <a:pt x="27730" y="2660277"/>
                    <a:pt x="80575" y="2405774"/>
                  </a:cubicBezTo>
                  <a:cubicBezTo>
                    <a:pt x="133276" y="2151417"/>
                    <a:pt x="213997" y="1901996"/>
                    <a:pt x="322737" y="1665351"/>
                  </a:cubicBezTo>
                  <a:cubicBezTo>
                    <a:pt x="541235" y="1192061"/>
                    <a:pt x="857875" y="768568"/>
                    <a:pt x="1230700" y="407938"/>
                  </a:cubicBezTo>
                  <a:cubicBezTo>
                    <a:pt x="1324124" y="317781"/>
                    <a:pt x="1421323" y="231579"/>
                    <a:pt x="1521825" y="14944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0">
              <a:extLst>
                <a:ext uri="{FF2B5EF4-FFF2-40B4-BE49-F238E27FC236}">
                  <a16:creationId xmlns:a16="http://schemas.microsoft.com/office/drawing/2014/main" xmlns="" id="{13BFB38F-216C-4A75-8C1C-DAF998A5CB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634917 w 6230407"/>
                <a:gd name="connsiteY0" fmla="*/ 0 h 6858000"/>
                <a:gd name="connsiteX1" fmla="*/ 6230407 w 6230407"/>
                <a:gd name="connsiteY1" fmla="*/ 0 h 6858000"/>
                <a:gd name="connsiteX2" fmla="*/ 6230407 w 6230407"/>
                <a:gd name="connsiteY2" fmla="*/ 322046 h 6858000"/>
                <a:gd name="connsiteX3" fmla="*/ 6061915 w 6230407"/>
                <a:gd name="connsiteY3" fmla="*/ 206288 h 6858000"/>
                <a:gd name="connsiteX4" fmla="*/ 5814792 w 6230407"/>
                <a:gd name="connsiteY4" fmla="*/ 74312 h 6858000"/>
                <a:gd name="connsiteX5" fmla="*/ 5676576 w 6230407"/>
                <a:gd name="connsiteY5" fmla="*/ 15049 h 6858000"/>
                <a:gd name="connsiteX6" fmla="*/ 1821847 w 6230407"/>
                <a:gd name="connsiteY6" fmla="*/ 0 h 6858000"/>
                <a:gd name="connsiteX7" fmla="*/ 3449591 w 6230407"/>
                <a:gd name="connsiteY7" fmla="*/ 0 h 6858000"/>
                <a:gd name="connsiteX8" fmla="*/ 3354111 w 6230407"/>
                <a:gd name="connsiteY8" fmla="*/ 29819 h 6858000"/>
                <a:gd name="connsiteX9" fmla="*/ 3177287 w 6230407"/>
                <a:gd name="connsiteY9" fmla="*/ 93621 h 6858000"/>
                <a:gd name="connsiteX10" fmla="*/ 1915374 w 6230407"/>
                <a:gd name="connsiteY10" fmla="*/ 844207 h 6858000"/>
                <a:gd name="connsiteX11" fmla="*/ 1042545 w 6230407"/>
                <a:gd name="connsiteY11" fmla="*/ 1926532 h 6858000"/>
                <a:gd name="connsiteX12" fmla="*/ 726050 w 6230407"/>
                <a:gd name="connsiteY12" fmla="*/ 3186123 h 6858000"/>
                <a:gd name="connsiteX13" fmla="*/ 1249864 w 6230407"/>
                <a:gd name="connsiteY13" fmla="*/ 4355701 h 6858000"/>
                <a:gd name="connsiteX14" fmla="*/ 1513803 w 6230407"/>
                <a:gd name="connsiteY14" fmla="*/ 4726929 h 6858000"/>
                <a:gd name="connsiteX15" fmla="*/ 3990446 w 6230407"/>
                <a:gd name="connsiteY15" fmla="*/ 6178014 h 6858000"/>
                <a:gd name="connsiteX16" fmla="*/ 5870541 w 6230407"/>
                <a:gd name="connsiteY16" fmla="*/ 5285296 h 6858000"/>
                <a:gd name="connsiteX17" fmla="*/ 6099347 w 6230407"/>
                <a:gd name="connsiteY17" fmla="*/ 5108030 h 6858000"/>
                <a:gd name="connsiteX18" fmla="*/ 6230407 w 6230407"/>
                <a:gd name="connsiteY18" fmla="*/ 5006078 h 6858000"/>
                <a:gd name="connsiteX19" fmla="*/ 6230407 w 6230407"/>
                <a:gd name="connsiteY19" fmla="*/ 5924458 h 6858000"/>
                <a:gd name="connsiteX20" fmla="*/ 6056186 w 6230407"/>
                <a:gd name="connsiteY20" fmla="*/ 6058925 h 6858000"/>
                <a:gd name="connsiteX21" fmla="*/ 4500343 w 6230407"/>
                <a:gd name="connsiteY21" fmla="*/ 6854086 h 6858000"/>
                <a:gd name="connsiteX22" fmla="*/ 4476760 w 6230407"/>
                <a:gd name="connsiteY22" fmla="*/ 6858000 h 6858000"/>
                <a:gd name="connsiteX23" fmla="*/ 3391617 w 6230407"/>
                <a:gd name="connsiteY23" fmla="*/ 6858000 h 6858000"/>
                <a:gd name="connsiteX24" fmla="*/ 3242986 w 6230407"/>
                <a:gd name="connsiteY24" fmla="*/ 6833894 h 6858000"/>
                <a:gd name="connsiteX25" fmla="*/ 913044 w 6230407"/>
                <a:gd name="connsiteY25" fmla="*/ 5134452 h 6858000"/>
                <a:gd name="connsiteX26" fmla="*/ 0 w 6230407"/>
                <a:gd name="connsiteY26" fmla="*/ 3186123 h 6858000"/>
                <a:gd name="connsiteX27" fmla="*/ 1779764 w 6230407"/>
                <a:gd name="connsiteY27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230407" h="6858000">
                  <a:moveTo>
                    <a:pt x="5634917" y="0"/>
                  </a:moveTo>
                  <a:lnTo>
                    <a:pt x="6230407" y="0"/>
                  </a:lnTo>
                  <a:lnTo>
                    <a:pt x="6230407" y="322046"/>
                  </a:lnTo>
                  <a:lnTo>
                    <a:pt x="6061915" y="206288"/>
                  </a:lnTo>
                  <a:cubicBezTo>
                    <a:pt x="5982213" y="157828"/>
                    <a:pt x="5899796" y="113801"/>
                    <a:pt x="5814792" y="74312"/>
                  </a:cubicBezTo>
                  <a:cubicBezTo>
                    <a:pt x="5769441" y="53261"/>
                    <a:pt x="5723362" y="33505"/>
                    <a:pt x="5676576" y="15049"/>
                  </a:cubicBezTo>
                  <a:close/>
                  <a:moveTo>
                    <a:pt x="1821847" y="0"/>
                  </a:moveTo>
                  <a:lnTo>
                    <a:pt x="3449591" y="0"/>
                  </a:lnTo>
                  <a:lnTo>
                    <a:pt x="3354111" y="29819"/>
                  </a:lnTo>
                  <a:cubicBezTo>
                    <a:pt x="3295072" y="49686"/>
                    <a:pt x="3236122" y="70955"/>
                    <a:pt x="3177287" y="93621"/>
                  </a:cubicBezTo>
                  <a:cubicBezTo>
                    <a:pt x="2718951" y="269871"/>
                    <a:pt x="2282682" y="529455"/>
                    <a:pt x="1915374" y="844207"/>
                  </a:cubicBezTo>
                  <a:cubicBezTo>
                    <a:pt x="1541678" y="1164331"/>
                    <a:pt x="1247976" y="1528591"/>
                    <a:pt x="1042545" y="1926532"/>
                  </a:cubicBezTo>
                  <a:cubicBezTo>
                    <a:pt x="832613" y="2333329"/>
                    <a:pt x="726050" y="2757113"/>
                    <a:pt x="726050" y="3186123"/>
                  </a:cubicBezTo>
                  <a:cubicBezTo>
                    <a:pt x="726050" y="3618181"/>
                    <a:pt x="896057" y="3870506"/>
                    <a:pt x="1249864" y="4355701"/>
                  </a:cubicBezTo>
                  <a:cubicBezTo>
                    <a:pt x="1335230" y="4472717"/>
                    <a:pt x="1423500" y="4593798"/>
                    <a:pt x="1513803" y="4726929"/>
                  </a:cubicBezTo>
                  <a:cubicBezTo>
                    <a:pt x="2203848" y="5744068"/>
                    <a:pt x="2944562" y="6178014"/>
                    <a:pt x="3990446" y="6178014"/>
                  </a:cubicBezTo>
                  <a:cubicBezTo>
                    <a:pt x="4676863" y="6178014"/>
                    <a:pt x="5180496" y="5824498"/>
                    <a:pt x="5870541" y="5285296"/>
                  </a:cubicBezTo>
                  <a:cubicBezTo>
                    <a:pt x="5947632" y="5225046"/>
                    <a:pt x="6024723" y="5165521"/>
                    <a:pt x="6099347" y="5108030"/>
                  </a:cubicBezTo>
                  <a:lnTo>
                    <a:pt x="6230407" y="5006078"/>
                  </a:lnTo>
                  <a:lnTo>
                    <a:pt x="6230407" y="5924458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4DF24F7D-73CE-4EF0-86BC-1C1C4C5CB7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061392 w 6230408"/>
                <a:gd name="connsiteY0" fmla="*/ 0 h 6858000"/>
                <a:gd name="connsiteX1" fmla="*/ 6230408 w 6230408"/>
                <a:gd name="connsiteY1" fmla="*/ 0 h 6858000"/>
                <a:gd name="connsiteX2" fmla="*/ 6230408 w 6230408"/>
                <a:gd name="connsiteY2" fmla="*/ 502666 h 6858000"/>
                <a:gd name="connsiteX3" fmla="*/ 6204367 w 6230408"/>
                <a:gd name="connsiteY3" fmla="*/ 480166 h 6858000"/>
                <a:gd name="connsiteX4" fmla="*/ 5753525 w 6230408"/>
                <a:gd name="connsiteY4" fmla="*/ 205991 h 6858000"/>
                <a:gd name="connsiteX5" fmla="*/ 5205685 w 6230408"/>
                <a:gd name="connsiteY5" fmla="*/ 25948 h 6858000"/>
                <a:gd name="connsiteX6" fmla="*/ 1821847 w 6230408"/>
                <a:gd name="connsiteY6" fmla="*/ 0 h 6858000"/>
                <a:gd name="connsiteX7" fmla="*/ 4114919 w 6230408"/>
                <a:gd name="connsiteY7" fmla="*/ 0 h 6858000"/>
                <a:gd name="connsiteX8" fmla="*/ 4086206 w 6230408"/>
                <a:gd name="connsiteY8" fmla="*/ 3507 h 6858000"/>
                <a:gd name="connsiteX9" fmla="*/ 3229262 w 6230408"/>
                <a:gd name="connsiteY9" fmla="*/ 229075 h 6858000"/>
                <a:gd name="connsiteX10" fmla="*/ 2009741 w 6230408"/>
                <a:gd name="connsiteY10" fmla="*/ 954400 h 6858000"/>
                <a:gd name="connsiteX11" fmla="*/ 1171466 w 6230408"/>
                <a:gd name="connsiteY11" fmla="*/ 1993025 h 6858000"/>
                <a:gd name="connsiteX12" fmla="*/ 871086 w 6230408"/>
                <a:gd name="connsiteY12" fmla="*/ 3186123 h 6858000"/>
                <a:gd name="connsiteX13" fmla="*/ 1367025 w 6230408"/>
                <a:gd name="connsiteY13" fmla="*/ 4270190 h 6858000"/>
                <a:gd name="connsiteX14" fmla="*/ 1633868 w 6230408"/>
                <a:gd name="connsiteY14" fmla="*/ 4645483 h 6858000"/>
                <a:gd name="connsiteX15" fmla="*/ 2651877 w 6230408"/>
                <a:gd name="connsiteY15" fmla="*/ 5684689 h 6858000"/>
                <a:gd name="connsiteX16" fmla="*/ 3990301 w 6230408"/>
                <a:gd name="connsiteY16" fmla="*/ 6032833 h 6858000"/>
                <a:gd name="connsiteX17" fmla="*/ 4851225 w 6230408"/>
                <a:gd name="connsiteY17" fmla="*/ 5811141 h 6858000"/>
                <a:gd name="connsiteX18" fmla="*/ 5780965 w 6230408"/>
                <a:gd name="connsiteY18" fmla="*/ 5171038 h 6858000"/>
                <a:gd name="connsiteX19" fmla="*/ 6010496 w 6230408"/>
                <a:gd name="connsiteY19" fmla="*/ 4993191 h 6858000"/>
                <a:gd name="connsiteX20" fmla="*/ 6230408 w 6230408"/>
                <a:gd name="connsiteY20" fmla="*/ 4822117 h 6858000"/>
                <a:gd name="connsiteX21" fmla="*/ 6230408 w 6230408"/>
                <a:gd name="connsiteY21" fmla="*/ 5924457 h 6858000"/>
                <a:gd name="connsiteX22" fmla="*/ 6056186 w 6230408"/>
                <a:gd name="connsiteY22" fmla="*/ 6058925 h 6858000"/>
                <a:gd name="connsiteX23" fmla="*/ 4500343 w 6230408"/>
                <a:gd name="connsiteY23" fmla="*/ 6854086 h 6858000"/>
                <a:gd name="connsiteX24" fmla="*/ 4476760 w 6230408"/>
                <a:gd name="connsiteY24" fmla="*/ 6858000 h 6858000"/>
                <a:gd name="connsiteX25" fmla="*/ 3391617 w 6230408"/>
                <a:gd name="connsiteY25" fmla="*/ 6858000 h 6858000"/>
                <a:gd name="connsiteX26" fmla="*/ 3242986 w 6230408"/>
                <a:gd name="connsiteY26" fmla="*/ 6833894 h 6858000"/>
                <a:gd name="connsiteX27" fmla="*/ 913044 w 6230408"/>
                <a:gd name="connsiteY27" fmla="*/ 5134452 h 6858000"/>
                <a:gd name="connsiteX28" fmla="*/ 0 w 6230408"/>
                <a:gd name="connsiteY28" fmla="*/ 3186123 h 6858000"/>
                <a:gd name="connsiteX29" fmla="*/ 1779764 w 6230408"/>
                <a:gd name="connsiteY29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230408" h="6858000">
                  <a:moveTo>
                    <a:pt x="5061392" y="0"/>
                  </a:moveTo>
                  <a:lnTo>
                    <a:pt x="6230408" y="0"/>
                  </a:lnTo>
                  <a:lnTo>
                    <a:pt x="6230408" y="502666"/>
                  </a:lnTo>
                  <a:lnTo>
                    <a:pt x="6204367" y="480166"/>
                  </a:lnTo>
                  <a:cubicBezTo>
                    <a:pt x="6064466" y="372115"/>
                    <a:pt x="5913877" y="280469"/>
                    <a:pt x="5753525" y="205991"/>
                  </a:cubicBezTo>
                  <a:cubicBezTo>
                    <a:pt x="5581848" y="126214"/>
                    <a:pt x="5398775" y="66109"/>
                    <a:pt x="5205685" y="25948"/>
                  </a:cubicBezTo>
                  <a:close/>
                  <a:moveTo>
                    <a:pt x="1821847" y="0"/>
                  </a:moveTo>
                  <a:lnTo>
                    <a:pt x="4114919" y="0"/>
                  </a:lnTo>
                  <a:lnTo>
                    <a:pt x="4086206" y="3507"/>
                  </a:lnTo>
                  <a:cubicBezTo>
                    <a:pt x="3798985" y="45364"/>
                    <a:pt x="3509190" y="121369"/>
                    <a:pt x="3229262" y="229075"/>
                  </a:cubicBezTo>
                  <a:cubicBezTo>
                    <a:pt x="2786315" y="399518"/>
                    <a:pt x="2364564" y="650390"/>
                    <a:pt x="2009741" y="954400"/>
                  </a:cubicBezTo>
                  <a:cubicBezTo>
                    <a:pt x="1655354" y="1257973"/>
                    <a:pt x="1365573" y="1617151"/>
                    <a:pt x="1171466" y="1993025"/>
                  </a:cubicBezTo>
                  <a:cubicBezTo>
                    <a:pt x="972132" y="2379061"/>
                    <a:pt x="871086" y="2780487"/>
                    <a:pt x="871086" y="3186123"/>
                  </a:cubicBezTo>
                  <a:cubicBezTo>
                    <a:pt x="871086" y="3573756"/>
                    <a:pt x="1023091" y="3798642"/>
                    <a:pt x="1367025" y="4270190"/>
                  </a:cubicBezTo>
                  <a:cubicBezTo>
                    <a:pt x="1453117" y="4388222"/>
                    <a:pt x="1542113" y="4510319"/>
                    <a:pt x="1633868" y="4645483"/>
                  </a:cubicBezTo>
                  <a:cubicBezTo>
                    <a:pt x="1958347" y="5123709"/>
                    <a:pt x="2291248" y="5463723"/>
                    <a:pt x="2651877" y="5684689"/>
                  </a:cubicBezTo>
                  <a:cubicBezTo>
                    <a:pt x="3034139" y="5919011"/>
                    <a:pt x="3472005" y="6032833"/>
                    <a:pt x="3990301" y="6032833"/>
                  </a:cubicBezTo>
                  <a:cubicBezTo>
                    <a:pt x="4284438" y="6032833"/>
                    <a:pt x="4557959" y="5962420"/>
                    <a:pt x="4851225" y="5811141"/>
                  </a:cubicBezTo>
                  <a:cubicBezTo>
                    <a:pt x="5152330" y="5655798"/>
                    <a:pt x="5450387" y="5429315"/>
                    <a:pt x="5780965" y="5171038"/>
                  </a:cubicBezTo>
                  <a:cubicBezTo>
                    <a:pt x="5858491" y="5110498"/>
                    <a:pt x="5935727" y="5050828"/>
                    <a:pt x="6010496" y="4993191"/>
                  </a:cubicBezTo>
                  <a:lnTo>
                    <a:pt x="6230408" y="4822117"/>
                  </a:lnTo>
                  <a:lnTo>
                    <a:pt x="6230408" y="5924457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39" name="Freeform: Shape 32">
              <a:extLst>
                <a:ext uri="{FF2B5EF4-FFF2-40B4-BE49-F238E27FC236}">
                  <a16:creationId xmlns:a16="http://schemas.microsoft.com/office/drawing/2014/main" xmlns="" id="{EC3445B6-9C0D-4865-BF68-CD74892D0E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05128" y="0"/>
              <a:ext cx="6648564" cy="6858000"/>
            </a:xfrm>
            <a:custGeom>
              <a:avLst/>
              <a:gdLst>
                <a:gd name="connsiteX0" fmla="*/ 1242460 w 6394458"/>
                <a:gd name="connsiteY0" fmla="*/ 0 h 6858000"/>
                <a:gd name="connsiteX1" fmla="*/ 2160732 w 6394458"/>
                <a:gd name="connsiteY1" fmla="*/ 0 h 6858000"/>
                <a:gd name="connsiteX2" fmla="*/ 2096124 w 6394458"/>
                <a:gd name="connsiteY2" fmla="*/ 41936 h 6858000"/>
                <a:gd name="connsiteX3" fmla="*/ 1942232 w 6394458"/>
                <a:gd name="connsiteY3" fmla="*/ 154451 h 6858000"/>
                <a:gd name="connsiteX4" fmla="*/ 1941942 w 6394458"/>
                <a:gd name="connsiteY4" fmla="*/ 154741 h 6858000"/>
                <a:gd name="connsiteX5" fmla="*/ 1941652 w 6394458"/>
                <a:gd name="connsiteY5" fmla="*/ 155032 h 6858000"/>
                <a:gd name="connsiteX6" fmla="*/ 1878498 w 6394458"/>
                <a:gd name="connsiteY6" fmla="*/ 203377 h 6858000"/>
                <a:gd name="connsiteX7" fmla="*/ 1865722 w 6394458"/>
                <a:gd name="connsiteY7" fmla="*/ 213395 h 6858000"/>
                <a:gd name="connsiteX8" fmla="*/ 1791679 w 6394458"/>
                <a:gd name="connsiteY8" fmla="*/ 272483 h 6858000"/>
                <a:gd name="connsiteX9" fmla="*/ 1503495 w 6394458"/>
                <a:gd name="connsiteY9" fmla="*/ 525389 h 6858000"/>
                <a:gd name="connsiteX10" fmla="*/ 990135 w 6394458"/>
                <a:gd name="connsiteY10" fmla="*/ 1098128 h 6858000"/>
                <a:gd name="connsiteX11" fmla="*/ 771637 w 6394458"/>
                <a:gd name="connsiteY11" fmla="*/ 1416800 h 6858000"/>
                <a:gd name="connsiteX12" fmla="*/ 585660 w 6394458"/>
                <a:gd name="connsiteY12" fmla="*/ 1756960 h 6858000"/>
                <a:gd name="connsiteX13" fmla="*/ 585515 w 6394458"/>
                <a:gd name="connsiteY13" fmla="*/ 1757395 h 6858000"/>
                <a:gd name="connsiteX14" fmla="*/ 585370 w 6394458"/>
                <a:gd name="connsiteY14" fmla="*/ 1757831 h 6858000"/>
                <a:gd name="connsiteX15" fmla="*/ 544574 w 6394458"/>
                <a:gd name="connsiteY15" fmla="*/ 1845230 h 6858000"/>
                <a:gd name="connsiteX16" fmla="*/ 524539 w 6394458"/>
                <a:gd name="connsiteY16" fmla="*/ 1889510 h 6858000"/>
                <a:gd name="connsiteX17" fmla="*/ 505666 w 6394458"/>
                <a:gd name="connsiteY17" fmla="*/ 1933935 h 6858000"/>
                <a:gd name="connsiteX18" fmla="*/ 502762 w 6394458"/>
                <a:gd name="connsiteY18" fmla="*/ 1940904 h 6858000"/>
                <a:gd name="connsiteX19" fmla="*/ 469661 w 6394458"/>
                <a:gd name="connsiteY19" fmla="*/ 2023512 h 6858000"/>
                <a:gd name="connsiteX20" fmla="*/ 456885 w 6394458"/>
                <a:gd name="connsiteY20" fmla="*/ 2057049 h 6858000"/>
                <a:gd name="connsiteX21" fmla="*/ 435688 w 6394458"/>
                <a:gd name="connsiteY21" fmla="*/ 2114395 h 6858000"/>
                <a:gd name="connsiteX22" fmla="*/ 435543 w 6394458"/>
                <a:gd name="connsiteY22" fmla="*/ 2114976 h 6858000"/>
                <a:gd name="connsiteX23" fmla="*/ 435253 w 6394458"/>
                <a:gd name="connsiteY23" fmla="*/ 2115557 h 6858000"/>
                <a:gd name="connsiteX24" fmla="*/ 324770 w 6394458"/>
                <a:gd name="connsiteY24" fmla="*/ 2488382 h 6858000"/>
                <a:gd name="connsiteX25" fmla="*/ 235338 w 6394458"/>
                <a:gd name="connsiteY25" fmla="*/ 3261036 h 6858000"/>
                <a:gd name="connsiteX26" fmla="*/ 272505 w 6394458"/>
                <a:gd name="connsiteY26" fmla="*/ 3641991 h 6858000"/>
                <a:gd name="connsiteX27" fmla="*/ 385891 w 6394458"/>
                <a:gd name="connsiteY27" fmla="*/ 4006104 h 6858000"/>
                <a:gd name="connsiteX28" fmla="*/ 386182 w 6394458"/>
                <a:gd name="connsiteY28" fmla="*/ 4006685 h 6858000"/>
                <a:gd name="connsiteX29" fmla="*/ 386472 w 6394458"/>
                <a:gd name="connsiteY29" fmla="*/ 4007266 h 6858000"/>
                <a:gd name="connsiteX30" fmla="*/ 413911 w 6394458"/>
                <a:gd name="connsiteY30" fmla="*/ 4068823 h 6858000"/>
                <a:gd name="connsiteX31" fmla="*/ 425380 w 6394458"/>
                <a:gd name="connsiteY31" fmla="*/ 4093794 h 6858000"/>
                <a:gd name="connsiteX32" fmla="*/ 435834 w 6394458"/>
                <a:gd name="connsiteY32" fmla="*/ 4114845 h 6858000"/>
                <a:gd name="connsiteX33" fmla="*/ 468644 w 6394458"/>
                <a:gd name="connsiteY33" fmla="*/ 4178435 h 6858000"/>
                <a:gd name="connsiteX34" fmla="*/ 468935 w 6394458"/>
                <a:gd name="connsiteY34" fmla="*/ 4179015 h 6858000"/>
                <a:gd name="connsiteX35" fmla="*/ 469225 w 6394458"/>
                <a:gd name="connsiteY35" fmla="*/ 4179596 h 6858000"/>
                <a:gd name="connsiteX36" fmla="*/ 566496 w 6394458"/>
                <a:gd name="connsiteY36" fmla="*/ 4345828 h 6858000"/>
                <a:gd name="connsiteX37" fmla="*/ 674366 w 6394458"/>
                <a:gd name="connsiteY37" fmla="*/ 4507124 h 6858000"/>
                <a:gd name="connsiteX38" fmla="*/ 790946 w 6394458"/>
                <a:gd name="connsiteY38" fmla="*/ 4665372 h 6858000"/>
                <a:gd name="connsiteX39" fmla="*/ 938015 w 6394458"/>
                <a:gd name="connsiteY39" fmla="*/ 4855559 h 6858000"/>
                <a:gd name="connsiteX40" fmla="*/ 1035286 w 6394458"/>
                <a:gd name="connsiteY40" fmla="*/ 4980269 h 6858000"/>
                <a:gd name="connsiteX41" fmla="*/ 1158254 w 6394458"/>
                <a:gd name="connsiteY41" fmla="*/ 5140985 h 6858000"/>
                <a:gd name="connsiteX42" fmla="*/ 1221118 w 6394458"/>
                <a:gd name="connsiteY42" fmla="*/ 5226351 h 6858000"/>
                <a:gd name="connsiteX43" fmla="*/ 1277448 w 6394458"/>
                <a:gd name="connsiteY43" fmla="*/ 5303007 h 6858000"/>
                <a:gd name="connsiteX44" fmla="*/ 1277739 w 6394458"/>
                <a:gd name="connsiteY44" fmla="*/ 5303297 h 6858000"/>
                <a:gd name="connsiteX45" fmla="*/ 1278029 w 6394458"/>
                <a:gd name="connsiteY45" fmla="*/ 5303588 h 6858000"/>
                <a:gd name="connsiteX46" fmla="*/ 1376607 w 6394458"/>
                <a:gd name="connsiteY46" fmla="*/ 5433525 h 6858000"/>
                <a:gd name="connsiteX47" fmla="*/ 1395625 w 6394458"/>
                <a:gd name="connsiteY47" fmla="*/ 5458060 h 6858000"/>
                <a:gd name="connsiteX48" fmla="*/ 1405207 w 6394458"/>
                <a:gd name="connsiteY48" fmla="*/ 5469965 h 6858000"/>
                <a:gd name="connsiteX49" fmla="*/ 1518739 w 6394458"/>
                <a:gd name="connsiteY49" fmla="*/ 5607597 h 6858000"/>
                <a:gd name="connsiteX50" fmla="*/ 1779194 w 6394458"/>
                <a:gd name="connsiteY50" fmla="*/ 5888957 h 6858000"/>
                <a:gd name="connsiteX51" fmla="*/ 2361805 w 6394458"/>
                <a:gd name="connsiteY51" fmla="*/ 6356876 h 6858000"/>
                <a:gd name="connsiteX52" fmla="*/ 2682656 w 6394458"/>
                <a:gd name="connsiteY52" fmla="*/ 6532110 h 6858000"/>
                <a:gd name="connsiteX53" fmla="*/ 2682946 w 6394458"/>
                <a:gd name="connsiteY53" fmla="*/ 6532255 h 6858000"/>
                <a:gd name="connsiteX54" fmla="*/ 2683236 w 6394458"/>
                <a:gd name="connsiteY54" fmla="*/ 6532400 h 6858000"/>
                <a:gd name="connsiteX55" fmla="*/ 3021944 w 6394458"/>
                <a:gd name="connsiteY55" fmla="*/ 6664805 h 6858000"/>
                <a:gd name="connsiteX56" fmla="*/ 3375605 w 6394458"/>
                <a:gd name="connsiteY56" fmla="*/ 6756415 h 6858000"/>
                <a:gd name="connsiteX57" fmla="*/ 3555048 w 6394458"/>
                <a:gd name="connsiteY57" fmla="*/ 6786612 h 6858000"/>
                <a:gd name="connsiteX58" fmla="*/ 3735218 w 6394458"/>
                <a:gd name="connsiteY58" fmla="*/ 6807083 h 6858000"/>
                <a:gd name="connsiteX59" fmla="*/ 4108188 w 6394458"/>
                <a:gd name="connsiteY59" fmla="*/ 6823343 h 6858000"/>
                <a:gd name="connsiteX60" fmla="*/ 4126917 w 6394458"/>
                <a:gd name="connsiteY60" fmla="*/ 6823343 h 6858000"/>
                <a:gd name="connsiteX61" fmla="*/ 4151597 w 6394458"/>
                <a:gd name="connsiteY61" fmla="*/ 6823488 h 6858000"/>
                <a:gd name="connsiteX62" fmla="*/ 4199652 w 6394458"/>
                <a:gd name="connsiteY62" fmla="*/ 6822763 h 6858000"/>
                <a:gd name="connsiteX63" fmla="*/ 4200088 w 6394458"/>
                <a:gd name="connsiteY63" fmla="*/ 6822763 h 6858000"/>
                <a:gd name="connsiteX64" fmla="*/ 4200523 w 6394458"/>
                <a:gd name="connsiteY64" fmla="*/ 6822763 h 6858000"/>
                <a:gd name="connsiteX65" fmla="*/ 4245675 w 6394458"/>
                <a:gd name="connsiteY65" fmla="*/ 6821601 h 6858000"/>
                <a:gd name="connsiteX66" fmla="*/ 4291117 w 6394458"/>
                <a:gd name="connsiteY66" fmla="*/ 6819277 h 6858000"/>
                <a:gd name="connsiteX67" fmla="*/ 4469108 w 6394458"/>
                <a:gd name="connsiteY67" fmla="*/ 6803743 h 6858000"/>
                <a:gd name="connsiteX68" fmla="*/ 5157267 w 6394458"/>
                <a:gd name="connsiteY68" fmla="*/ 6617766 h 6858000"/>
                <a:gd name="connsiteX69" fmla="*/ 5484069 w 6394458"/>
                <a:gd name="connsiteY69" fmla="*/ 6455744 h 6858000"/>
                <a:gd name="connsiteX70" fmla="*/ 5801144 w 6394458"/>
                <a:gd name="connsiteY70" fmla="*/ 6257717 h 6858000"/>
                <a:gd name="connsiteX71" fmla="*/ 6111106 w 6394458"/>
                <a:gd name="connsiteY71" fmla="*/ 6032542 h 6858000"/>
                <a:gd name="connsiteX72" fmla="*/ 6264127 w 6394458"/>
                <a:gd name="connsiteY72" fmla="*/ 5913203 h 6858000"/>
                <a:gd name="connsiteX73" fmla="*/ 6394458 w 6394458"/>
                <a:gd name="connsiteY73" fmla="*/ 5808939 h 6858000"/>
                <a:gd name="connsiteX74" fmla="*/ 6394458 w 6394458"/>
                <a:gd name="connsiteY74" fmla="*/ 6858000 h 6858000"/>
                <a:gd name="connsiteX75" fmla="*/ 2234128 w 6394458"/>
                <a:gd name="connsiteY75" fmla="*/ 6858000 h 6858000"/>
                <a:gd name="connsiteX76" fmla="*/ 2151583 w 6394458"/>
                <a:gd name="connsiteY76" fmla="*/ 6802146 h 6858000"/>
                <a:gd name="connsiteX77" fmla="*/ 593791 w 6394458"/>
                <a:gd name="connsiteY77" fmla="*/ 5241450 h 6858000"/>
                <a:gd name="connsiteX78" fmla="*/ 0 w 6394458"/>
                <a:gd name="connsiteY78" fmla="*/ 3044861 h 6858000"/>
                <a:gd name="connsiteX79" fmla="*/ 342337 w 6394458"/>
                <a:gd name="connsiteY79" fmla="*/ 1349581 h 6858000"/>
                <a:gd name="connsiteX80" fmla="*/ 1129762 w 6394458"/>
                <a:gd name="connsiteY80" fmla="*/ 1181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394458" h="6858000">
                  <a:moveTo>
                    <a:pt x="1242460" y="0"/>
                  </a:moveTo>
                  <a:lnTo>
                    <a:pt x="2160732" y="0"/>
                  </a:lnTo>
                  <a:lnTo>
                    <a:pt x="2096124" y="41936"/>
                  </a:lnTo>
                  <a:cubicBezTo>
                    <a:pt x="2053586" y="71988"/>
                    <a:pt x="1997691" y="111913"/>
                    <a:pt x="1942232" y="154451"/>
                  </a:cubicBezTo>
                  <a:lnTo>
                    <a:pt x="1941942" y="154741"/>
                  </a:lnTo>
                  <a:lnTo>
                    <a:pt x="1941652" y="155032"/>
                  </a:lnTo>
                  <a:cubicBezTo>
                    <a:pt x="1920455" y="170711"/>
                    <a:pt x="1899113" y="187262"/>
                    <a:pt x="1878498" y="203377"/>
                  </a:cubicBezTo>
                  <a:lnTo>
                    <a:pt x="1865722" y="213395"/>
                  </a:lnTo>
                  <a:cubicBezTo>
                    <a:pt x="1838863" y="233865"/>
                    <a:pt x="1813311" y="254771"/>
                    <a:pt x="1791679" y="272483"/>
                  </a:cubicBezTo>
                  <a:cubicBezTo>
                    <a:pt x="1684245" y="360463"/>
                    <a:pt x="1590023" y="443216"/>
                    <a:pt x="1503495" y="525389"/>
                  </a:cubicBezTo>
                  <a:cubicBezTo>
                    <a:pt x="1315050" y="703090"/>
                    <a:pt x="1142430" y="895746"/>
                    <a:pt x="990135" y="1098128"/>
                  </a:cubicBezTo>
                  <a:cubicBezTo>
                    <a:pt x="911301" y="1202949"/>
                    <a:pt x="837695" y="1310238"/>
                    <a:pt x="771637" y="1416800"/>
                  </a:cubicBezTo>
                  <a:cubicBezTo>
                    <a:pt x="697595" y="1538898"/>
                    <a:pt x="636764" y="1650106"/>
                    <a:pt x="585660" y="1756960"/>
                  </a:cubicBezTo>
                  <a:lnTo>
                    <a:pt x="585515" y="1757395"/>
                  </a:lnTo>
                  <a:lnTo>
                    <a:pt x="585370" y="1757831"/>
                  </a:lnTo>
                  <a:cubicBezTo>
                    <a:pt x="570271" y="1788174"/>
                    <a:pt x="556334" y="1818952"/>
                    <a:pt x="544574" y="1845230"/>
                  </a:cubicBezTo>
                  <a:lnTo>
                    <a:pt x="524539" y="1889510"/>
                  </a:lnTo>
                  <a:lnTo>
                    <a:pt x="505666" y="1933935"/>
                  </a:lnTo>
                  <a:lnTo>
                    <a:pt x="502762" y="1940904"/>
                  </a:lnTo>
                  <a:cubicBezTo>
                    <a:pt x="491002" y="1969214"/>
                    <a:pt x="479823" y="1996073"/>
                    <a:pt x="469661" y="2023512"/>
                  </a:cubicBezTo>
                  <a:cubicBezTo>
                    <a:pt x="465450" y="2034691"/>
                    <a:pt x="461240" y="2045870"/>
                    <a:pt x="456885" y="2057049"/>
                  </a:cubicBezTo>
                  <a:cubicBezTo>
                    <a:pt x="449190" y="2076794"/>
                    <a:pt x="442076" y="2095522"/>
                    <a:pt x="435688" y="2114395"/>
                  </a:cubicBezTo>
                  <a:lnTo>
                    <a:pt x="435543" y="2114976"/>
                  </a:lnTo>
                  <a:lnTo>
                    <a:pt x="435253" y="2115557"/>
                  </a:lnTo>
                  <a:cubicBezTo>
                    <a:pt x="390392" y="2239687"/>
                    <a:pt x="353226" y="2365123"/>
                    <a:pt x="324770" y="2488382"/>
                  </a:cubicBezTo>
                  <a:cubicBezTo>
                    <a:pt x="265391" y="2742158"/>
                    <a:pt x="235193" y="3002178"/>
                    <a:pt x="235338" y="3261036"/>
                  </a:cubicBezTo>
                  <a:cubicBezTo>
                    <a:pt x="236210" y="3391989"/>
                    <a:pt x="248695" y="3520474"/>
                    <a:pt x="272505" y="3641991"/>
                  </a:cubicBezTo>
                  <a:cubicBezTo>
                    <a:pt x="299073" y="3770621"/>
                    <a:pt x="337110" y="3893154"/>
                    <a:pt x="385891" y="4006104"/>
                  </a:cubicBezTo>
                  <a:lnTo>
                    <a:pt x="386182" y="4006685"/>
                  </a:lnTo>
                  <a:lnTo>
                    <a:pt x="386472" y="4007266"/>
                  </a:lnTo>
                  <a:cubicBezTo>
                    <a:pt x="394747" y="4027591"/>
                    <a:pt x="404039" y="4047626"/>
                    <a:pt x="413911" y="4068823"/>
                  </a:cubicBezTo>
                  <a:cubicBezTo>
                    <a:pt x="417686" y="4077098"/>
                    <a:pt x="421606" y="4085374"/>
                    <a:pt x="425380" y="4093794"/>
                  </a:cubicBezTo>
                  <a:cubicBezTo>
                    <a:pt x="428865" y="4100908"/>
                    <a:pt x="432349" y="4107876"/>
                    <a:pt x="435834" y="4114845"/>
                  </a:cubicBezTo>
                  <a:cubicBezTo>
                    <a:pt x="446867" y="4136913"/>
                    <a:pt x="457320" y="4157819"/>
                    <a:pt x="468644" y="4178435"/>
                  </a:cubicBezTo>
                  <a:lnTo>
                    <a:pt x="468935" y="4179015"/>
                  </a:lnTo>
                  <a:lnTo>
                    <a:pt x="469225" y="4179596"/>
                  </a:lnTo>
                  <a:cubicBezTo>
                    <a:pt x="495213" y="4229103"/>
                    <a:pt x="525120" y="4280352"/>
                    <a:pt x="566496" y="4345828"/>
                  </a:cubicBezTo>
                  <a:cubicBezTo>
                    <a:pt x="598727" y="4397368"/>
                    <a:pt x="633135" y="4447745"/>
                    <a:pt x="674366" y="4507124"/>
                  </a:cubicBezTo>
                  <a:cubicBezTo>
                    <a:pt x="713129" y="4561713"/>
                    <a:pt x="753199" y="4615139"/>
                    <a:pt x="790946" y="4665372"/>
                  </a:cubicBezTo>
                  <a:cubicBezTo>
                    <a:pt x="839001" y="4729106"/>
                    <a:pt x="889379" y="4793421"/>
                    <a:pt x="938015" y="4855559"/>
                  </a:cubicBezTo>
                  <a:cubicBezTo>
                    <a:pt x="969955" y="4896355"/>
                    <a:pt x="1003056" y="4938457"/>
                    <a:pt x="1035286" y="4980269"/>
                  </a:cubicBezTo>
                  <a:cubicBezTo>
                    <a:pt x="1069113" y="5023969"/>
                    <a:pt x="1113684" y="5081606"/>
                    <a:pt x="1158254" y="5140985"/>
                  </a:cubicBezTo>
                  <a:cubicBezTo>
                    <a:pt x="1179451" y="5169005"/>
                    <a:pt x="1200647" y="5198186"/>
                    <a:pt x="1221118" y="5226351"/>
                  </a:cubicBezTo>
                  <a:cubicBezTo>
                    <a:pt x="1240572" y="5253065"/>
                    <a:pt x="1259010" y="5278471"/>
                    <a:pt x="1277448" y="5303007"/>
                  </a:cubicBezTo>
                  <a:lnTo>
                    <a:pt x="1277739" y="5303297"/>
                  </a:lnTo>
                  <a:lnTo>
                    <a:pt x="1278029" y="5303588"/>
                  </a:lnTo>
                  <a:cubicBezTo>
                    <a:pt x="1309824" y="5347287"/>
                    <a:pt x="1343796" y="5391132"/>
                    <a:pt x="1376607" y="5433525"/>
                  </a:cubicBezTo>
                  <a:lnTo>
                    <a:pt x="1395625" y="5458060"/>
                  </a:lnTo>
                  <a:lnTo>
                    <a:pt x="1405207" y="5469965"/>
                  </a:lnTo>
                  <a:cubicBezTo>
                    <a:pt x="1442083" y="5515552"/>
                    <a:pt x="1479976" y="5562736"/>
                    <a:pt x="1518739" y="5607597"/>
                  </a:cubicBezTo>
                  <a:cubicBezTo>
                    <a:pt x="1603960" y="5707481"/>
                    <a:pt x="1691650" y="5802139"/>
                    <a:pt x="1779194" y="5888957"/>
                  </a:cubicBezTo>
                  <a:cubicBezTo>
                    <a:pt x="1965606" y="6072902"/>
                    <a:pt x="2161746" y="6230423"/>
                    <a:pt x="2361805" y="6356876"/>
                  </a:cubicBezTo>
                  <a:cubicBezTo>
                    <a:pt x="2475047" y="6427870"/>
                    <a:pt x="2579867" y="6485217"/>
                    <a:pt x="2682656" y="6532110"/>
                  </a:cubicBezTo>
                  <a:lnTo>
                    <a:pt x="2682946" y="6532255"/>
                  </a:lnTo>
                  <a:lnTo>
                    <a:pt x="2683236" y="6532400"/>
                  </a:lnTo>
                  <a:cubicBezTo>
                    <a:pt x="2787767" y="6581616"/>
                    <a:pt x="2901734" y="6626187"/>
                    <a:pt x="3021944" y="6664805"/>
                  </a:cubicBezTo>
                  <a:cubicBezTo>
                    <a:pt x="3132572" y="6700374"/>
                    <a:pt x="3251620" y="6731298"/>
                    <a:pt x="3375605" y="6756415"/>
                  </a:cubicBezTo>
                  <a:cubicBezTo>
                    <a:pt x="3432661" y="6767738"/>
                    <a:pt x="3493201" y="6777901"/>
                    <a:pt x="3555048" y="6786612"/>
                  </a:cubicBezTo>
                  <a:cubicBezTo>
                    <a:pt x="3613121" y="6794742"/>
                    <a:pt x="3673807" y="6801566"/>
                    <a:pt x="3735218" y="6807083"/>
                  </a:cubicBezTo>
                  <a:cubicBezTo>
                    <a:pt x="3852670" y="6817826"/>
                    <a:pt x="3974622" y="6823052"/>
                    <a:pt x="4108188" y="6823343"/>
                  </a:cubicBezTo>
                  <a:lnTo>
                    <a:pt x="4126917" y="6823343"/>
                  </a:lnTo>
                  <a:cubicBezTo>
                    <a:pt x="4135192" y="6823488"/>
                    <a:pt x="4143322" y="6823488"/>
                    <a:pt x="4151597" y="6823488"/>
                  </a:cubicBezTo>
                  <a:cubicBezTo>
                    <a:pt x="4171487" y="6823488"/>
                    <a:pt x="4186296" y="6823343"/>
                    <a:pt x="4199652" y="6822763"/>
                  </a:cubicBezTo>
                  <a:lnTo>
                    <a:pt x="4200088" y="6822763"/>
                  </a:lnTo>
                  <a:lnTo>
                    <a:pt x="4200523" y="6822763"/>
                  </a:lnTo>
                  <a:lnTo>
                    <a:pt x="4245675" y="6821601"/>
                  </a:lnTo>
                  <a:lnTo>
                    <a:pt x="4291117" y="6819277"/>
                  </a:lnTo>
                  <a:cubicBezTo>
                    <a:pt x="4342801" y="6816955"/>
                    <a:pt x="4397825" y="6812164"/>
                    <a:pt x="4469108" y="6803743"/>
                  </a:cubicBezTo>
                  <a:cubicBezTo>
                    <a:pt x="4700672" y="6775433"/>
                    <a:pt x="4932236" y="6712860"/>
                    <a:pt x="5157267" y="6617766"/>
                  </a:cubicBezTo>
                  <a:cubicBezTo>
                    <a:pt x="5260490" y="6574648"/>
                    <a:pt x="5367344" y="6521656"/>
                    <a:pt x="5484069" y="6455744"/>
                  </a:cubicBezTo>
                  <a:cubicBezTo>
                    <a:pt x="5584535" y="6399414"/>
                    <a:pt x="5688194" y="6334663"/>
                    <a:pt x="5801144" y="6257717"/>
                  </a:cubicBezTo>
                  <a:cubicBezTo>
                    <a:pt x="5894061" y="6194419"/>
                    <a:pt x="5992638" y="6122844"/>
                    <a:pt x="6111106" y="6032542"/>
                  </a:cubicBezTo>
                  <a:cubicBezTo>
                    <a:pt x="6163081" y="5993052"/>
                    <a:pt x="6215491" y="5951676"/>
                    <a:pt x="6264127" y="5913203"/>
                  </a:cubicBezTo>
                  <a:lnTo>
                    <a:pt x="6394458" y="5808939"/>
                  </a:lnTo>
                  <a:lnTo>
                    <a:pt x="6394458" y="6858000"/>
                  </a:lnTo>
                  <a:lnTo>
                    <a:pt x="2234128" y="6858000"/>
                  </a:lnTo>
                  <a:lnTo>
                    <a:pt x="2151583" y="6802146"/>
                  </a:lnTo>
                  <a:cubicBezTo>
                    <a:pt x="1509012" y="6424386"/>
                    <a:pt x="970245" y="5884748"/>
                    <a:pt x="593791" y="5241450"/>
                  </a:cubicBezTo>
                  <a:cubicBezTo>
                    <a:pt x="205286" y="4577683"/>
                    <a:pt x="0" y="3818240"/>
                    <a:pt x="0" y="3044861"/>
                  </a:cubicBezTo>
                  <a:cubicBezTo>
                    <a:pt x="0" y="2457023"/>
                    <a:pt x="115129" y="1886606"/>
                    <a:pt x="342337" y="1349581"/>
                  </a:cubicBezTo>
                  <a:cubicBezTo>
                    <a:pt x="534284" y="895692"/>
                    <a:pt x="798705" y="482372"/>
                    <a:pt x="1129762" y="11818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40" name="Freeform: Shape 33">
              <a:extLst>
                <a:ext uri="{FF2B5EF4-FFF2-40B4-BE49-F238E27FC236}">
                  <a16:creationId xmlns:a16="http://schemas.microsoft.com/office/drawing/2014/main" xmlns="" id="{1905757E-C772-4187-BD34-A12DC33F39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34266" y="0"/>
              <a:ext cx="6419426" cy="6858000"/>
            </a:xfrm>
            <a:custGeom>
              <a:avLst/>
              <a:gdLst>
                <a:gd name="connsiteX0" fmla="*/ 6419426 w 6419426"/>
                <a:gd name="connsiteY0" fmla="*/ 6276207 h 6858000"/>
                <a:gd name="connsiteX1" fmla="*/ 6419426 w 6419426"/>
                <a:gd name="connsiteY1" fmla="*/ 6858000 h 6858000"/>
                <a:gd name="connsiteX2" fmla="*/ 5377226 w 6419426"/>
                <a:gd name="connsiteY2" fmla="*/ 6858000 h 6858000"/>
                <a:gd name="connsiteX3" fmla="*/ 5526079 w 6419426"/>
                <a:gd name="connsiteY3" fmla="*/ 6799309 h 6858000"/>
                <a:gd name="connsiteX4" fmla="*/ 6372097 w 6419426"/>
                <a:gd name="connsiteY4" fmla="*/ 6313400 h 6858000"/>
                <a:gd name="connsiteX5" fmla="*/ 0 w 6419426"/>
                <a:gd name="connsiteY5" fmla="*/ 3944218 h 6858000"/>
                <a:gd name="connsiteX6" fmla="*/ 31811 w 6419426"/>
                <a:gd name="connsiteY6" fmla="*/ 4082046 h 6858000"/>
                <a:gd name="connsiteX7" fmla="*/ 2375871 w 6419426"/>
                <a:gd name="connsiteY7" fmla="*/ 6799309 h 6858000"/>
                <a:gd name="connsiteX8" fmla="*/ 2524724 w 6419426"/>
                <a:gd name="connsiteY8" fmla="*/ 6858000 h 6858000"/>
                <a:gd name="connsiteX9" fmla="*/ 0 w 6419426"/>
                <a:gd name="connsiteY9" fmla="*/ 6858000 h 6858000"/>
                <a:gd name="connsiteX10" fmla="*/ 0 w 6419426"/>
                <a:gd name="connsiteY10" fmla="*/ 0 h 6858000"/>
                <a:gd name="connsiteX11" fmla="*/ 1320019 w 6419426"/>
                <a:gd name="connsiteY11" fmla="*/ 0 h 6858000"/>
                <a:gd name="connsiteX12" fmla="*/ 1089625 w 6419426"/>
                <a:gd name="connsiteY12" fmla="*/ 209396 h 6858000"/>
                <a:gd name="connsiteX13" fmla="*/ 31811 w 6419426"/>
                <a:gd name="connsiteY13" fmla="*/ 2059448 h 6858000"/>
                <a:gd name="connsiteX14" fmla="*/ 0 w 6419426"/>
                <a:gd name="connsiteY14" fmla="*/ 219727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19426" h="6858000">
                  <a:moveTo>
                    <a:pt x="6419426" y="6276207"/>
                  </a:moveTo>
                  <a:lnTo>
                    <a:pt x="6419426" y="6858000"/>
                  </a:lnTo>
                  <a:lnTo>
                    <a:pt x="5377226" y="6858000"/>
                  </a:lnTo>
                  <a:lnTo>
                    <a:pt x="5526079" y="6799309"/>
                  </a:lnTo>
                  <a:cubicBezTo>
                    <a:pt x="5828657" y="6671330"/>
                    <a:pt x="6112428" y="6507594"/>
                    <a:pt x="6372097" y="6313400"/>
                  </a:cubicBezTo>
                  <a:close/>
                  <a:moveTo>
                    <a:pt x="0" y="3944218"/>
                  </a:moveTo>
                  <a:lnTo>
                    <a:pt x="31811" y="4082046"/>
                  </a:lnTo>
                  <a:cubicBezTo>
                    <a:pt x="347839" y="5310348"/>
                    <a:pt x="1226077" y="6312987"/>
                    <a:pt x="2375871" y="6799309"/>
                  </a:cubicBezTo>
                  <a:lnTo>
                    <a:pt x="2524724" y="6858000"/>
                  </a:lnTo>
                  <a:lnTo>
                    <a:pt x="0" y="6858000"/>
                  </a:lnTo>
                  <a:close/>
                  <a:moveTo>
                    <a:pt x="0" y="0"/>
                  </a:moveTo>
                  <a:lnTo>
                    <a:pt x="1320019" y="0"/>
                  </a:lnTo>
                  <a:lnTo>
                    <a:pt x="1089625" y="209396"/>
                  </a:lnTo>
                  <a:cubicBezTo>
                    <a:pt x="586180" y="712841"/>
                    <a:pt x="214775" y="1348326"/>
                    <a:pt x="31811" y="2059448"/>
                  </a:cubicBezTo>
                  <a:lnTo>
                    <a:pt x="0" y="219727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46" y="138568"/>
            <a:ext cx="4969612" cy="1311664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o-RO" sz="2900" b="1" dirty="0">
                <a:solidFill>
                  <a:schemeClr val="tx2"/>
                </a:solidFill>
              </a:rPr>
              <a:t>Realizarea unui proiect</a:t>
            </a:r>
            <a:r>
              <a:rPr lang="ro-RO" sz="2900" b="1" dirty="0"/>
              <a:t/>
            </a:r>
            <a:br>
              <a:rPr lang="ro-RO" sz="2900" b="1" dirty="0"/>
            </a:br>
            <a:r>
              <a:rPr lang="ro-RO" sz="2900" b="1" dirty="0">
                <a:solidFill>
                  <a:schemeClr val="tx2"/>
                </a:solidFill>
              </a:rPr>
              <a:t>folosind Google </a:t>
            </a:r>
            <a:r>
              <a:rPr lang="ro-RO" sz="2900" b="1" err="1">
                <a:solidFill>
                  <a:schemeClr val="tx2"/>
                </a:solidFill>
              </a:rPr>
              <a:t>Earth</a:t>
            </a:r>
            <a:r>
              <a:rPr lang="ro-RO" sz="2900" b="1" dirty="0">
                <a:solidFill>
                  <a:schemeClr val="tx2"/>
                </a:solidFill>
              </a:rPr>
              <a:t> on web</a:t>
            </a:r>
            <a:endParaRPr lang="en-US" sz="2900" b="1">
              <a:solidFill>
                <a:schemeClr val="tx2"/>
              </a:solidFill>
              <a:cs typeface="Calibri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3565" y="2213225"/>
            <a:ext cx="4201761" cy="43190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defTabSz="841248">
              <a:spcAft>
                <a:spcPts val="600"/>
              </a:spcAft>
              <a:buNone/>
            </a:pPr>
            <a:r>
              <a:rPr lang="ro-RO" sz="2000" dirty="0">
                <a:solidFill>
                  <a:schemeClr val="tx2"/>
                </a:solidFill>
              </a:rPr>
              <a:t>Activitate propusă pentru clasa a IX -a, </a:t>
            </a:r>
            <a:r>
              <a:rPr lang="ro-RO" sz="2000" b="1" dirty="0">
                <a:solidFill>
                  <a:schemeClr val="tx2"/>
                </a:solidFill>
              </a:rPr>
              <a:t>Geografie </a:t>
            </a:r>
            <a:endParaRPr lang="ro-RO" sz="2000" b="1">
              <a:solidFill>
                <a:schemeClr val="tx2"/>
              </a:solidFill>
              <a:cs typeface="Calibri"/>
            </a:endParaRPr>
          </a:p>
          <a:p>
            <a:pPr defTabSz="841248">
              <a:spcAft>
                <a:spcPts val="600"/>
              </a:spcAft>
            </a:pPr>
            <a:endParaRPr lang="ro-RO" sz="2000" dirty="0">
              <a:solidFill>
                <a:schemeClr val="tx2"/>
              </a:solidFill>
              <a:cs typeface="Calibri"/>
            </a:endParaRPr>
          </a:p>
          <a:p>
            <a:pPr marL="0" indent="0" defTabSz="841248">
              <a:spcAft>
                <a:spcPts val="600"/>
              </a:spcAft>
              <a:buNone/>
            </a:pPr>
            <a:r>
              <a:rPr lang="ro-RO" sz="2000" dirty="0">
                <a:solidFill>
                  <a:schemeClr val="tx2"/>
                </a:solidFill>
              </a:rPr>
              <a:t>Lecția: </a:t>
            </a:r>
            <a:r>
              <a:rPr lang="en-US" sz="2000" err="1">
                <a:solidFill>
                  <a:schemeClr val="tx2"/>
                </a:solidFill>
              </a:rPr>
              <a:t>Reprezentările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err="1">
                <a:solidFill>
                  <a:schemeClr val="tx2"/>
                </a:solidFill>
              </a:rPr>
              <a:t>cartografice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err="1">
                <a:solidFill>
                  <a:schemeClr val="tx2"/>
                </a:solidFill>
              </a:rPr>
              <a:t>şi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err="1">
                <a:solidFill>
                  <a:schemeClr val="tx2"/>
                </a:solidFill>
              </a:rPr>
              <a:t>societatea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err="1">
                <a:solidFill>
                  <a:schemeClr val="tx2"/>
                </a:solidFill>
              </a:rPr>
              <a:t>omenească</a:t>
            </a:r>
            <a:endParaRPr lang="ro-RO" sz="2000">
              <a:solidFill>
                <a:schemeClr val="tx2"/>
              </a:solidFill>
              <a:cs typeface="Calibri"/>
            </a:endParaRPr>
          </a:p>
          <a:p>
            <a:pPr defTabSz="841248">
              <a:spcAft>
                <a:spcPts val="600"/>
              </a:spcAft>
            </a:pPr>
            <a:endParaRPr lang="ro-RO" sz="2000" dirty="0">
              <a:solidFill>
                <a:schemeClr val="tx2"/>
              </a:solidFill>
              <a:cs typeface="Calibri"/>
            </a:endParaRPr>
          </a:p>
          <a:p>
            <a:pPr marL="0" indent="0" defTabSz="841248">
              <a:spcAft>
                <a:spcPts val="600"/>
              </a:spcAft>
              <a:buNone/>
            </a:pPr>
            <a:r>
              <a:rPr lang="ro-RO" sz="2000" dirty="0">
                <a:solidFill>
                  <a:schemeClr val="tx2"/>
                </a:solidFill>
              </a:rPr>
              <a:t>Competența specifică vizată: </a:t>
            </a:r>
            <a:endParaRPr lang="ro-RO" sz="2000" dirty="0">
              <a:solidFill>
                <a:schemeClr val="tx2"/>
              </a:solidFill>
              <a:cs typeface="Calibri"/>
            </a:endParaRPr>
          </a:p>
          <a:p>
            <a:pPr marL="0" indent="0" defTabSz="841248">
              <a:spcAft>
                <a:spcPts val="600"/>
              </a:spcAft>
              <a:buNone/>
            </a:pPr>
            <a:r>
              <a:rPr lang="en-US" sz="2000" dirty="0">
                <a:solidFill>
                  <a:schemeClr val="tx2"/>
                </a:solidFill>
              </a:rPr>
              <a:t>4.5. </a:t>
            </a:r>
            <a:r>
              <a:rPr lang="en-US" sz="2000" err="1">
                <a:solidFill>
                  <a:schemeClr val="tx2"/>
                </a:solidFill>
              </a:rPr>
              <a:t>Construirea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err="1">
                <a:solidFill>
                  <a:schemeClr val="tx2"/>
                </a:solidFill>
              </a:rPr>
              <a:t>unor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err="1">
                <a:solidFill>
                  <a:schemeClr val="tx2"/>
                </a:solidFill>
              </a:rPr>
              <a:t>schiţe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err="1">
                <a:solidFill>
                  <a:schemeClr val="tx2"/>
                </a:solidFill>
              </a:rPr>
              <a:t>cartografice</a:t>
            </a:r>
            <a:r>
              <a:rPr lang="en-US" sz="2000" dirty="0">
                <a:solidFill>
                  <a:schemeClr val="tx2"/>
                </a:solidFill>
              </a:rPr>
              <a:t> simple</a:t>
            </a:r>
            <a:endParaRPr lang="en-US" sz="2000">
              <a:solidFill>
                <a:schemeClr val="tx2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250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1031">
            <a:extLst>
              <a:ext uri="{FF2B5EF4-FFF2-40B4-BE49-F238E27FC236}">
                <a16:creationId xmlns:a16="http://schemas.microsoft.com/office/drawing/2014/main" xmlns="" id="{0E91F5CA-B392-444C-88E3-BF5BAAEBDE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Freeform: Shape 1033">
            <a:extLst>
              <a:ext uri="{FF2B5EF4-FFF2-40B4-BE49-F238E27FC236}">
                <a16:creationId xmlns:a16="http://schemas.microsoft.com/office/drawing/2014/main" xmlns="" id="{DFCA2118-59A2-4310-A4B2-F2CBA821E8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940492"/>
            <a:ext cx="9144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0" indent="0"/>
            <a:r>
              <a:rPr lang="ro-RO" sz="2400" dirty="0">
                <a:solidFill>
                  <a:srgbClr val="002060"/>
                </a:solidFill>
              </a:rPr>
              <a:t>Butonul</a:t>
            </a:r>
            <a:r>
              <a:rPr lang="ro-RO" sz="2400" b="1" dirty="0">
                <a:solidFill>
                  <a:srgbClr val="FF0000"/>
                </a:solidFill>
              </a:rPr>
              <a:t> Share </a:t>
            </a:r>
            <a:r>
              <a:rPr lang="ro-RO" sz="2400" dirty="0">
                <a:solidFill>
                  <a:srgbClr val="002060"/>
                </a:solidFill>
              </a:rPr>
              <a:t>permite restricționarea sau </a:t>
            </a:r>
            <a:r>
              <a:rPr lang="ro-RO" sz="2400" dirty="0">
                <a:solidFill>
                  <a:srgbClr val="FF0000"/>
                </a:solidFill>
              </a:rPr>
              <a:t>vizualizarea</a:t>
            </a:r>
            <a:r>
              <a:rPr lang="ro-RO" sz="2400" dirty="0">
                <a:solidFill>
                  <a:srgbClr val="002060"/>
                </a:solidFill>
              </a:rPr>
              <a:t> proiectului de către alte persoane.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143000" y="5544676"/>
            <a:ext cx="6477000" cy="7037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100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https://earth.google.com/earth/d/1iNXJ8s4xnvlqMCPfHHJzFnV6ECe5JSVz?usp=sharing</a:t>
            </a:r>
            <a:endParaRPr lang="ro-RO" sz="2100" dirty="0">
              <a:solidFill>
                <a:schemeClr val="tx2"/>
              </a:solidFill>
              <a:cs typeface="Calibri"/>
              <a:hlinkClick r:id="rId2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8343659" cy="386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86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43000"/>
            <a:ext cx="7086600" cy="1143000"/>
          </a:xfrm>
        </p:spPr>
        <p:txBody>
          <a:bodyPr>
            <a:normAutofit fontScale="90000"/>
          </a:bodyPr>
          <a:lstStyle/>
          <a:p>
            <a:r>
              <a:rPr lang="ro-RO" b="1" dirty="0" smtClean="0">
                <a:solidFill>
                  <a:srgbClr val="002060"/>
                </a:solidFill>
              </a:rPr>
              <a:t>Proiect „Excursie prin orașele Europei Centrale”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657600"/>
            <a:ext cx="8153400" cy="2468563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earth.google.com/earth/d/18hCljH5E0oVfnn4to5-NY_r9fWJYGWtI?usp=sharing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09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30">
            <a:extLst>
              <a:ext uri="{FF2B5EF4-FFF2-40B4-BE49-F238E27FC236}">
                <a16:creationId xmlns:a16="http://schemas.microsoft.com/office/drawing/2014/main" xmlns="" id="{04C21BAE-6866-4C7A-A7EC-C1B2E572D5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 descr="Sphere of mesh and nodes">
            <a:extLst>
              <a:ext uri="{FF2B5EF4-FFF2-40B4-BE49-F238E27FC236}">
                <a16:creationId xmlns:a16="http://schemas.microsoft.com/office/drawing/2014/main" xmlns="" id="{5043B4B5-A1D6-CBD5-6038-20C234860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42" name="Freeform: Shape 32">
            <a:extLst>
              <a:ext uri="{FF2B5EF4-FFF2-40B4-BE49-F238E27FC236}">
                <a16:creationId xmlns:a16="http://schemas.microsoft.com/office/drawing/2014/main" xmlns="" id="{C74F2646-08C7-4051-81DA-751C43A03F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0824" y="585274"/>
            <a:ext cx="5277038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34">
            <a:extLst>
              <a:ext uri="{FF2B5EF4-FFF2-40B4-BE49-F238E27FC236}">
                <a16:creationId xmlns:a16="http://schemas.microsoft.com/office/drawing/2014/main" xmlns="" id="{DCD6552F-C98B-4FBA-842F-3EF2D5ACA1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0824" y="585274"/>
            <a:ext cx="5277038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925" y="1071349"/>
            <a:ext cx="4414836" cy="1211475"/>
          </a:xfrm>
        </p:spPr>
        <p:txBody>
          <a:bodyPr>
            <a:normAutofit/>
          </a:bodyPr>
          <a:lstStyle/>
          <a:p>
            <a:r>
              <a:rPr lang="en-US" sz="3100" dirty="0"/>
              <a:t>Google Earth </a:t>
            </a:r>
            <a:r>
              <a:rPr lang="ro-RO" sz="3100" dirty="0"/>
              <a:t>on </a:t>
            </a:r>
            <a:r>
              <a:rPr lang="en-US" sz="3100" dirty="0"/>
              <a:t>web</a:t>
            </a:r>
            <a:br>
              <a:rPr lang="en-US" sz="3100" dirty="0"/>
            </a:br>
            <a:r>
              <a:rPr lang="en-US" sz="3100" dirty="0">
                <a:cs typeface="Calibri"/>
              </a:rPr>
              <a:t>- </a:t>
            </a:r>
            <a:r>
              <a:rPr lang="en-US" sz="3100" dirty="0" err="1">
                <a:cs typeface="Calibri"/>
              </a:rPr>
              <a:t>tutoriale</a:t>
            </a:r>
            <a:endParaRPr lang="en-US" sz="3100" dirty="0">
              <a:cs typeface="Calibri"/>
            </a:endParaRPr>
          </a:p>
        </p:txBody>
      </p:sp>
      <p:sp>
        <p:nvSpPr>
          <p:cNvPr id="44" name="Rectangle 6">
            <a:extLst>
              <a:ext uri="{FF2B5EF4-FFF2-40B4-BE49-F238E27FC236}">
                <a16:creationId xmlns:a16="http://schemas.microsoft.com/office/drawing/2014/main" xmlns="" id="{F0C518C2-0AA4-470C-87B9-9CBF428FBA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478936" y="395108"/>
            <a:ext cx="1280814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538" y="2419350"/>
            <a:ext cx="4313610" cy="3237647"/>
          </a:xfrm>
        </p:spPr>
        <p:txBody>
          <a:bodyPr anchor="ctr">
            <a:normAutofit/>
          </a:bodyPr>
          <a:lstStyle/>
          <a:p>
            <a:r>
              <a:rPr lang="en-US" sz="1700" dirty="0">
                <a:hlinkClick r:id="rId3"/>
              </a:rPr>
              <a:t>https://youtu.be/9G4daGAcm2c</a:t>
            </a:r>
            <a:endParaRPr lang="en-US" sz="1700" dirty="0"/>
          </a:p>
          <a:p>
            <a:r>
              <a:rPr lang="en-US" sz="1700" dirty="0">
                <a:hlinkClick r:id="rId4"/>
              </a:rPr>
              <a:t>https://youtu.be/q_R5NLI2X2U</a:t>
            </a:r>
            <a:endParaRPr lang="ro-RO" sz="1700" dirty="0"/>
          </a:p>
          <a:p>
            <a:r>
              <a:rPr lang="ro-RO" sz="1700" dirty="0">
                <a:hlinkClick r:id="rId5"/>
              </a:rPr>
              <a:t>https://www.youtube.com/watch?v=Cq6e5nIuLVk</a:t>
            </a:r>
            <a:endParaRPr lang="ro-RO" sz="1700" dirty="0"/>
          </a:p>
          <a:p>
            <a:pPr marL="0" indent="0">
              <a:buNone/>
            </a:pPr>
            <a:endParaRPr lang="ro-RO" sz="1700" dirty="0"/>
          </a:p>
          <a:p>
            <a:pPr marL="0" indent="0">
              <a:buNone/>
            </a:pPr>
            <a:endParaRPr lang="ro-RO" sz="1700" dirty="0"/>
          </a:p>
          <a:p>
            <a:pPr marL="0" indent="0">
              <a:buNone/>
            </a:pPr>
            <a:r>
              <a:rPr lang="ro-RO" sz="1700" dirty="0"/>
              <a:t>Pentru experimentați:</a:t>
            </a:r>
          </a:p>
          <a:p>
            <a:r>
              <a:rPr lang="en-US" sz="1700" dirty="0">
                <a:hlinkClick r:id="rId6"/>
              </a:rPr>
              <a:t>https://youtu.be/aVgPuD3MGQI</a:t>
            </a:r>
            <a:endParaRPr lang="ro-RO" sz="1700" dirty="0"/>
          </a:p>
          <a:p>
            <a:endParaRPr lang="en-US" sz="1700" dirty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61539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9" name="Rectangle 2054">
            <a:extLst>
              <a:ext uri="{FF2B5EF4-FFF2-40B4-BE49-F238E27FC236}">
                <a16:creationId xmlns:a16="http://schemas.microsoft.com/office/drawing/2014/main" xmlns="" id="{32AEEBC8-9D30-42EF-95F2-386C2653FB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02" y="502920"/>
            <a:ext cx="2564892" cy="146304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8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Google Earth</a:t>
            </a:r>
            <a:endParaRPr lang="en-US" sz="4800" kern="1200">
              <a:solidFill>
                <a:srgbClr val="002060"/>
              </a:solidFill>
              <a:latin typeface="+mj-lt"/>
              <a:cs typeface="Calibri"/>
            </a:endParaRPr>
          </a:p>
        </p:txBody>
      </p:sp>
      <p:sp>
        <p:nvSpPr>
          <p:cNvPr id="2070" name="sketch line">
            <a:extLst>
              <a:ext uri="{FF2B5EF4-FFF2-40B4-BE49-F238E27FC236}">
                <a16:creationId xmlns:a16="http://schemas.microsoft.com/office/drawing/2014/main" xmlns="" id="{2E92FA66-67D7-4CB4-94D3-E643A9AD4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480309" y="1227582"/>
            <a:ext cx="1554480" cy="13716"/>
          </a:xfrm>
          <a:custGeom>
            <a:avLst/>
            <a:gdLst>
              <a:gd name="connsiteX0" fmla="*/ 0 w 1554480"/>
              <a:gd name="connsiteY0" fmla="*/ 0 h 13716"/>
              <a:gd name="connsiteX1" fmla="*/ 549250 w 1554480"/>
              <a:gd name="connsiteY1" fmla="*/ 0 h 13716"/>
              <a:gd name="connsiteX2" fmla="*/ 1082954 w 1554480"/>
              <a:gd name="connsiteY2" fmla="*/ 0 h 13716"/>
              <a:gd name="connsiteX3" fmla="*/ 1554480 w 1554480"/>
              <a:gd name="connsiteY3" fmla="*/ 0 h 13716"/>
              <a:gd name="connsiteX4" fmla="*/ 1554480 w 1554480"/>
              <a:gd name="connsiteY4" fmla="*/ 13716 h 13716"/>
              <a:gd name="connsiteX5" fmla="*/ 1067410 w 1554480"/>
              <a:gd name="connsiteY5" fmla="*/ 13716 h 13716"/>
              <a:gd name="connsiteX6" fmla="*/ 549250 w 1554480"/>
              <a:gd name="connsiteY6" fmla="*/ 13716 h 13716"/>
              <a:gd name="connsiteX7" fmla="*/ 0 w 1554480"/>
              <a:gd name="connsiteY7" fmla="*/ 13716 h 13716"/>
              <a:gd name="connsiteX8" fmla="*/ 0 w 1554480"/>
              <a:gd name="connsiteY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3716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3820" y="4959"/>
                  <a:pt x="1554594" y="10798"/>
                  <a:pt x="1554480" y="13716"/>
                </a:cubicBezTo>
                <a:cubicBezTo>
                  <a:pt x="1338847" y="1555"/>
                  <a:pt x="1215066" y="33279"/>
                  <a:pt x="1067410" y="13716"/>
                </a:cubicBezTo>
                <a:cubicBezTo>
                  <a:pt x="919754" y="-5847"/>
                  <a:pt x="800465" y="-1492"/>
                  <a:pt x="549250" y="13716"/>
                </a:cubicBezTo>
                <a:cubicBezTo>
                  <a:pt x="298035" y="28924"/>
                  <a:pt x="158868" y="18197"/>
                  <a:pt x="0" y="13716"/>
                </a:cubicBezTo>
                <a:cubicBezTo>
                  <a:pt x="488" y="8630"/>
                  <a:pt x="480" y="6612"/>
                  <a:pt x="0" y="0"/>
                </a:cubicBezTo>
                <a:close/>
              </a:path>
              <a:path w="1554480" h="13716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232" y="4157"/>
                  <a:pt x="1554673" y="7559"/>
                  <a:pt x="1554480" y="13716"/>
                </a:cubicBezTo>
                <a:cubicBezTo>
                  <a:pt x="1336087" y="7600"/>
                  <a:pt x="1310024" y="15187"/>
                  <a:pt x="1067410" y="13716"/>
                </a:cubicBezTo>
                <a:cubicBezTo>
                  <a:pt x="824796" y="12246"/>
                  <a:pt x="787902" y="30075"/>
                  <a:pt x="518160" y="13716"/>
                </a:cubicBezTo>
                <a:cubicBezTo>
                  <a:pt x="248418" y="-2643"/>
                  <a:pt x="133160" y="4633"/>
                  <a:pt x="0" y="13716"/>
                </a:cubicBezTo>
                <a:cubicBezTo>
                  <a:pt x="43" y="9160"/>
                  <a:pt x="-111" y="481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90721" y="502920"/>
            <a:ext cx="5170932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200" err="1">
                <a:solidFill>
                  <a:srgbClr val="002060"/>
                </a:solidFill>
              </a:rPr>
              <a:t>este</a:t>
            </a:r>
            <a:r>
              <a:rPr lang="en-US" sz="2200" dirty="0">
                <a:solidFill>
                  <a:srgbClr val="002060"/>
                </a:solidFill>
              </a:rPr>
              <a:t> un software care </a:t>
            </a:r>
            <a:r>
              <a:rPr lang="en-US" sz="2200" err="1">
                <a:solidFill>
                  <a:srgbClr val="002060"/>
                </a:solidFill>
              </a:rPr>
              <a:t>oferă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err="1">
                <a:solidFill>
                  <a:srgbClr val="002060"/>
                </a:solidFill>
              </a:rPr>
              <a:t>gratuit</a:t>
            </a:r>
            <a:r>
              <a:rPr lang="en-US" sz="2200" dirty="0">
                <a:solidFill>
                  <a:srgbClr val="002060"/>
                </a:solidFill>
              </a:rPr>
              <a:t>  </a:t>
            </a:r>
            <a:r>
              <a:rPr lang="en-US" sz="2200" err="1">
                <a:solidFill>
                  <a:srgbClr val="002060"/>
                </a:solidFill>
              </a:rPr>
              <a:t>informații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err="1">
                <a:solidFill>
                  <a:srgbClr val="002060"/>
                </a:solidFill>
              </a:rPr>
              <a:t>geografice</a:t>
            </a:r>
            <a:r>
              <a:rPr lang="en-US" sz="2200" dirty="0">
                <a:solidFill>
                  <a:srgbClr val="002060"/>
                </a:solidFill>
              </a:rPr>
              <a:t> sub </a:t>
            </a:r>
            <a:r>
              <a:rPr lang="en-US" sz="2200" err="1">
                <a:solidFill>
                  <a:srgbClr val="002060"/>
                </a:solidFill>
              </a:rPr>
              <a:t>formă</a:t>
            </a:r>
            <a:r>
              <a:rPr lang="en-US" sz="2200" dirty="0">
                <a:solidFill>
                  <a:srgbClr val="002060"/>
                </a:solidFill>
              </a:rPr>
              <a:t> de </a:t>
            </a:r>
            <a:r>
              <a:rPr lang="en-US" sz="2200" err="1">
                <a:solidFill>
                  <a:srgbClr val="002060"/>
                </a:solidFill>
              </a:rPr>
              <a:t>hartă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err="1">
                <a:solidFill>
                  <a:srgbClr val="002060"/>
                </a:solidFill>
              </a:rPr>
              <a:t>digitală</a:t>
            </a:r>
            <a:r>
              <a:rPr lang="en-US" sz="2200" dirty="0">
                <a:solidFill>
                  <a:srgbClr val="002060"/>
                </a:solidFill>
              </a:rPr>
              <a:t>, text, </a:t>
            </a:r>
            <a:r>
              <a:rPr lang="en-US" sz="2200" err="1">
                <a:solidFill>
                  <a:srgbClr val="002060"/>
                </a:solidFill>
              </a:rPr>
              <a:t>imagini</a:t>
            </a:r>
            <a:r>
              <a:rPr lang="en-US" sz="2200" dirty="0">
                <a:solidFill>
                  <a:srgbClr val="002060"/>
                </a:solidFill>
              </a:rPr>
              <a:t>.</a:t>
            </a:r>
            <a:endParaRPr lang="en-US" sz="2200" dirty="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599" y="2159966"/>
            <a:ext cx="8053518" cy="378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905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xmlns="" id="{32AEEBC8-9D30-42EF-95F2-386C2653FB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42" y="455296"/>
            <a:ext cx="2904220" cy="15582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Google Earth are 3 </a:t>
            </a:r>
            <a:r>
              <a:rPr lang="en-US" sz="2400" b="1" kern="120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versiuni</a:t>
            </a:r>
            <a:r>
              <a:rPr lang="en-US" sz="2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400" b="1" kern="120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utilizare</a:t>
            </a:r>
            <a:r>
              <a:rPr lang="en-US" sz="2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: on web,</a:t>
            </a:r>
            <a:r>
              <a:rPr lang="en-US" sz="2400" b="1" dirty="0">
                <a:solidFill>
                  <a:srgbClr val="002060"/>
                </a:solidFill>
              </a:rPr>
              <a:t> </a:t>
            </a:r>
            <a:r>
              <a:rPr lang="en-US" sz="2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on mobile </a:t>
            </a:r>
            <a:r>
              <a:rPr lang="en-US" sz="2400" b="1" kern="120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și</a:t>
            </a:r>
            <a:r>
              <a:rPr lang="en-US" sz="2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varianta</a:t>
            </a:r>
            <a:r>
              <a:rPr lang="en-US" sz="2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Pro.</a:t>
            </a:r>
            <a:endParaRPr lang="en-US" sz="2400" b="1" kern="1200">
              <a:solidFill>
                <a:srgbClr val="002060"/>
              </a:solidFill>
              <a:latin typeface="+mj-lt"/>
              <a:cs typeface="Calibri Light"/>
            </a:endParaRPr>
          </a:p>
        </p:txBody>
      </p:sp>
      <p:sp>
        <p:nvSpPr>
          <p:cNvPr id="1033" name="sketch line">
            <a:extLst>
              <a:ext uri="{FF2B5EF4-FFF2-40B4-BE49-F238E27FC236}">
                <a16:creationId xmlns:a16="http://schemas.microsoft.com/office/drawing/2014/main" xmlns="" id="{2E92FA66-67D7-4CB4-94D3-E643A9AD4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480309" y="1227582"/>
            <a:ext cx="1554480" cy="13716"/>
          </a:xfrm>
          <a:custGeom>
            <a:avLst/>
            <a:gdLst>
              <a:gd name="connsiteX0" fmla="*/ 0 w 1554480"/>
              <a:gd name="connsiteY0" fmla="*/ 0 h 13716"/>
              <a:gd name="connsiteX1" fmla="*/ 549250 w 1554480"/>
              <a:gd name="connsiteY1" fmla="*/ 0 h 13716"/>
              <a:gd name="connsiteX2" fmla="*/ 1082954 w 1554480"/>
              <a:gd name="connsiteY2" fmla="*/ 0 h 13716"/>
              <a:gd name="connsiteX3" fmla="*/ 1554480 w 1554480"/>
              <a:gd name="connsiteY3" fmla="*/ 0 h 13716"/>
              <a:gd name="connsiteX4" fmla="*/ 1554480 w 1554480"/>
              <a:gd name="connsiteY4" fmla="*/ 13716 h 13716"/>
              <a:gd name="connsiteX5" fmla="*/ 1067410 w 1554480"/>
              <a:gd name="connsiteY5" fmla="*/ 13716 h 13716"/>
              <a:gd name="connsiteX6" fmla="*/ 549250 w 1554480"/>
              <a:gd name="connsiteY6" fmla="*/ 13716 h 13716"/>
              <a:gd name="connsiteX7" fmla="*/ 0 w 1554480"/>
              <a:gd name="connsiteY7" fmla="*/ 13716 h 13716"/>
              <a:gd name="connsiteX8" fmla="*/ 0 w 1554480"/>
              <a:gd name="connsiteY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3716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3820" y="4959"/>
                  <a:pt x="1554594" y="10798"/>
                  <a:pt x="1554480" y="13716"/>
                </a:cubicBezTo>
                <a:cubicBezTo>
                  <a:pt x="1338847" y="1555"/>
                  <a:pt x="1215066" y="33279"/>
                  <a:pt x="1067410" y="13716"/>
                </a:cubicBezTo>
                <a:cubicBezTo>
                  <a:pt x="919754" y="-5847"/>
                  <a:pt x="800465" y="-1492"/>
                  <a:pt x="549250" y="13716"/>
                </a:cubicBezTo>
                <a:cubicBezTo>
                  <a:pt x="298035" y="28924"/>
                  <a:pt x="158868" y="18197"/>
                  <a:pt x="0" y="13716"/>
                </a:cubicBezTo>
                <a:cubicBezTo>
                  <a:pt x="488" y="8630"/>
                  <a:pt x="480" y="6612"/>
                  <a:pt x="0" y="0"/>
                </a:cubicBezTo>
                <a:close/>
              </a:path>
              <a:path w="1554480" h="13716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232" y="4157"/>
                  <a:pt x="1554673" y="7559"/>
                  <a:pt x="1554480" y="13716"/>
                </a:cubicBezTo>
                <a:cubicBezTo>
                  <a:pt x="1336087" y="7600"/>
                  <a:pt x="1310024" y="15187"/>
                  <a:pt x="1067410" y="13716"/>
                </a:cubicBezTo>
                <a:cubicBezTo>
                  <a:pt x="824796" y="12246"/>
                  <a:pt x="787902" y="30075"/>
                  <a:pt x="518160" y="13716"/>
                </a:cubicBezTo>
                <a:cubicBezTo>
                  <a:pt x="248418" y="-2643"/>
                  <a:pt x="133160" y="4633"/>
                  <a:pt x="0" y="13716"/>
                </a:cubicBezTo>
                <a:cubicBezTo>
                  <a:pt x="43" y="9160"/>
                  <a:pt x="-111" y="481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36408" y="169546"/>
            <a:ext cx="5484206" cy="2209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900" b="1" dirty="0">
                <a:solidFill>
                  <a:srgbClr val="002060"/>
                </a:solidFill>
              </a:rPr>
              <a:t>Cu </a:t>
            </a:r>
            <a:r>
              <a:rPr lang="en-US" sz="1900" b="1" dirty="0" err="1">
                <a:solidFill>
                  <a:srgbClr val="002060"/>
                </a:solidFill>
              </a:rPr>
              <a:t>ajutorul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ro-RO" sz="1900" b="1" dirty="0">
                <a:solidFill>
                  <a:srgbClr val="002060"/>
                </a:solidFill>
              </a:rPr>
              <a:t>Google Earth on web</a:t>
            </a:r>
            <a:r>
              <a:rPr lang="en-US" sz="1900" b="1" dirty="0">
                <a:solidFill>
                  <a:srgbClr val="002060"/>
                </a:solidFill>
              </a:rPr>
              <a:t> </a:t>
            </a:r>
            <a:endParaRPr lang="ro-RO" b="1" dirty="0">
              <a:solidFill>
                <a:srgbClr val="002060"/>
              </a:solidFill>
              <a:cs typeface="Calibri"/>
            </a:endParaRPr>
          </a:p>
          <a:p>
            <a:r>
              <a:rPr lang="en-US" sz="1900" dirty="0">
                <a:solidFill>
                  <a:srgbClr val="002060"/>
                </a:solidFill>
              </a:rPr>
              <a:t>se pot </a:t>
            </a:r>
            <a:r>
              <a:rPr lang="en-US" sz="1900" dirty="0" err="1">
                <a:solidFill>
                  <a:srgbClr val="002060"/>
                </a:solidFill>
              </a:rPr>
              <a:t>vizualiza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în</a:t>
            </a:r>
            <a:r>
              <a:rPr lang="en-US" sz="1900" dirty="0">
                <a:solidFill>
                  <a:srgbClr val="002060"/>
                </a:solidFill>
              </a:rPr>
              <a:t> format 3D </a:t>
            </a:r>
            <a:r>
              <a:rPr lang="en-US" sz="1900" dirty="0" err="1">
                <a:solidFill>
                  <a:srgbClr val="002060"/>
                </a:solidFill>
              </a:rPr>
              <a:t>vulcani</a:t>
            </a:r>
            <a:r>
              <a:rPr lang="en-US" sz="1900" dirty="0">
                <a:solidFill>
                  <a:srgbClr val="002060"/>
                </a:solidFill>
              </a:rPr>
              <a:t>, </a:t>
            </a:r>
            <a:r>
              <a:rPr lang="en-US" sz="1900" dirty="0" err="1">
                <a:solidFill>
                  <a:srgbClr val="002060"/>
                </a:solidFill>
              </a:rPr>
              <a:t>lanțuri</a:t>
            </a:r>
            <a:r>
              <a:rPr lang="en-US" sz="1900" dirty="0">
                <a:solidFill>
                  <a:srgbClr val="002060"/>
                </a:solidFill>
              </a:rPr>
              <a:t> montane, </a:t>
            </a:r>
            <a:r>
              <a:rPr lang="en-US" sz="1900" dirty="0" err="1">
                <a:solidFill>
                  <a:srgbClr val="002060"/>
                </a:solidFill>
              </a:rPr>
              <a:t>clădiri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foarte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cunoscute</a:t>
            </a:r>
            <a:r>
              <a:rPr lang="en-US" sz="1900" dirty="0">
                <a:solidFill>
                  <a:srgbClr val="002060"/>
                </a:solidFill>
              </a:rPr>
              <a:t> etc.</a:t>
            </a:r>
            <a:endParaRPr lang="ro-RO" sz="1900" dirty="0">
              <a:solidFill>
                <a:srgbClr val="002060"/>
              </a:solidFill>
            </a:endParaRPr>
          </a:p>
          <a:p>
            <a:r>
              <a:rPr lang="ro-RO" sz="1900" dirty="0">
                <a:solidFill>
                  <a:srgbClr val="002060"/>
                </a:solidFill>
                <a:cs typeface="Calibri"/>
              </a:rPr>
              <a:t>se pot realiza proiecte individuale sau în </a:t>
            </a:r>
            <a:r>
              <a:rPr lang="ro-RO" sz="1900" dirty="0" smtClean="0">
                <a:solidFill>
                  <a:srgbClr val="002060"/>
                </a:solidFill>
                <a:cs typeface="Calibri"/>
              </a:rPr>
              <a:t>echipă</a:t>
            </a:r>
            <a:endParaRPr lang="ro-RO" sz="1900" dirty="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9992" y="2819400"/>
            <a:ext cx="6564106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42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xmlns="" id="{0E91F5CA-B392-444C-88E3-BF5BAAEBDE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xmlns="" id="{DFCA2118-59A2-4310-A4B2-F2CBA821E8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940492"/>
            <a:ext cx="9144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o-RO" sz="4000" b="1" dirty="0">
                <a:solidFill>
                  <a:srgbClr val="002060"/>
                </a:solidFill>
              </a:rPr>
              <a:t>Layers</a:t>
            </a:r>
            <a:r>
              <a:rPr lang="ro-RO" sz="4000" dirty="0">
                <a:solidFill>
                  <a:srgbClr val="002060"/>
                </a:solidFill>
              </a:rPr>
              <a:t> </a:t>
            </a:r>
            <a:endParaRPr lang="en-US" sz="4000" kern="1200" dirty="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219200"/>
            <a:ext cx="8329526" cy="396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33400" y="5486400"/>
            <a:ext cx="8077200" cy="1295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sz="2400" dirty="0">
                <a:solidFill>
                  <a:srgbClr val="002060"/>
                </a:solidFill>
              </a:rPr>
              <a:t>Utilizatorul poate alege tipul de informație care să apară pe hartă (numele munților, așezărilor, unităților administrative, țărilor, granițe, căi de comunicații, nori etc.)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425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xmlns="" id="{0E91F5CA-B392-444C-88E3-BF5BAAEBDE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Freeform: Shape 3080">
            <a:extLst>
              <a:ext uri="{FF2B5EF4-FFF2-40B4-BE49-F238E27FC236}">
                <a16:creationId xmlns:a16="http://schemas.microsoft.com/office/drawing/2014/main" xmlns="" id="{DFCA2118-59A2-4310-A4B2-F2CBA821E8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940492"/>
            <a:ext cx="9144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295" y="5279511"/>
            <a:ext cx="7261411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Căutare</a:t>
            </a:r>
            <a:r>
              <a:rPr lang="en-US" sz="31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locații</a:t>
            </a:r>
            <a:endParaRPr lang="en-US" sz="3100" b="1" kern="1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026" y="663684"/>
            <a:ext cx="9022430" cy="416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63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xmlns="" id="{0E91F5CA-B392-444C-88E3-BF5BAAEBDE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Freeform: Shape 4104">
            <a:extLst>
              <a:ext uri="{FF2B5EF4-FFF2-40B4-BE49-F238E27FC236}">
                <a16:creationId xmlns:a16="http://schemas.microsoft.com/office/drawing/2014/main" xmlns="" id="{DFCA2118-59A2-4310-A4B2-F2CBA821E8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940492"/>
            <a:ext cx="9144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470" y="5352854"/>
            <a:ext cx="8050305" cy="11212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Crearea</a:t>
            </a:r>
            <a:r>
              <a:rPr lang="en-US" sz="31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unui</a:t>
            </a:r>
            <a:r>
              <a:rPr lang="en-US" sz="31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nou</a:t>
            </a:r>
            <a:r>
              <a:rPr lang="en-US" sz="31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proiect</a:t>
            </a:r>
            <a:r>
              <a:rPr lang="en-US" sz="31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în</a:t>
            </a:r>
            <a:r>
              <a:rPr lang="en-US" sz="31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File</a:t>
            </a:r>
            <a:r>
              <a:rPr lang="ro-RO" sz="31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. </a:t>
            </a:r>
            <a:br>
              <a:rPr lang="ro-RO" sz="31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r>
              <a:rPr lang="ro-RO" sz="2000" dirty="0">
                <a:solidFill>
                  <a:srgbClr val="002060"/>
                </a:solidFill>
              </a:rPr>
              <a:t>Dacă s</a:t>
            </a:r>
            <a:r>
              <a:rPr lang="ro-RO" sz="20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 lucrează în Google Drive, proiectul poate fi vizualizat de oricine are link-ul.</a:t>
            </a:r>
            <a:br>
              <a:rPr lang="ro-RO" sz="20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r>
              <a:rPr lang="ro-RO" sz="2000" dirty="0">
                <a:solidFill>
                  <a:srgbClr val="002060"/>
                </a:solidFill>
              </a:rPr>
              <a:t>Toate proiectele vizualizate pot fi redeschise în Google Drive.</a:t>
            </a:r>
            <a:endParaRPr lang="en-US" sz="2000" kern="1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59" y="628334"/>
            <a:ext cx="8987080" cy="415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805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3200" b="1" dirty="0">
                <a:solidFill>
                  <a:srgbClr val="FF0000"/>
                </a:solidFill>
              </a:rPr>
              <a:t>Creionul</a:t>
            </a:r>
            <a:r>
              <a:rPr lang="ro-RO" sz="3200" dirty="0">
                <a:solidFill>
                  <a:srgbClr val="FF0000"/>
                </a:solidFill>
              </a:rPr>
              <a:t> </a:t>
            </a:r>
            <a:r>
              <a:rPr lang="ro-RO" sz="3200" dirty="0">
                <a:solidFill>
                  <a:srgbClr val="002060"/>
                </a:solidFill>
              </a:rPr>
              <a:t>se folosește pentru a da </a:t>
            </a:r>
            <a:r>
              <a:rPr lang="ro-RO" sz="3200" dirty="0">
                <a:solidFill>
                  <a:srgbClr val="FF0000"/>
                </a:solidFill>
              </a:rPr>
              <a:t>titlu</a:t>
            </a:r>
            <a:r>
              <a:rPr lang="ro-RO" sz="3200" dirty="0">
                <a:solidFill>
                  <a:srgbClr val="002060"/>
                </a:solidFill>
              </a:rPr>
              <a:t> proiectului și o scurtă </a:t>
            </a:r>
            <a:r>
              <a:rPr lang="ro-RO" sz="3200" dirty="0">
                <a:solidFill>
                  <a:srgbClr val="FF0000"/>
                </a:solidFill>
              </a:rPr>
              <a:t>descriere.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524000"/>
            <a:ext cx="837634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501" y="4156435"/>
            <a:ext cx="4038600" cy="250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7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2400" b="1" dirty="0">
                <a:solidFill>
                  <a:srgbClr val="FF0000"/>
                </a:solidFill>
              </a:rPr>
              <a:t>Add</a:t>
            </a:r>
            <a:r>
              <a:rPr lang="ro-RO" sz="2400" dirty="0">
                <a:solidFill>
                  <a:srgbClr val="FF0000"/>
                </a:solidFill>
              </a:rPr>
              <a:t>.</a:t>
            </a:r>
            <a:r>
              <a:rPr lang="ro-RO" sz="2400" dirty="0"/>
              <a:t>...</a:t>
            </a:r>
            <a:r>
              <a:rPr lang="ro-RO" sz="2400" dirty="0">
                <a:solidFill>
                  <a:schemeClr val="tx2"/>
                </a:solidFill>
              </a:rPr>
              <a:t>se aleg instrumentele cu care se marchează locațiile (</a:t>
            </a:r>
            <a:r>
              <a:rPr lang="ro-RO" sz="2400" dirty="0">
                <a:solidFill>
                  <a:srgbClr val="FF0000"/>
                </a:solidFill>
              </a:rPr>
              <a:t>Placemark</a:t>
            </a:r>
            <a:r>
              <a:rPr lang="ro-RO" sz="2400" dirty="0">
                <a:solidFill>
                  <a:schemeClr val="tx2"/>
                </a:solidFill>
              </a:rPr>
              <a:t>), traseele (</a:t>
            </a:r>
            <a:r>
              <a:rPr lang="ro-RO" sz="2400" dirty="0">
                <a:solidFill>
                  <a:srgbClr val="FF0000"/>
                </a:solidFill>
              </a:rPr>
              <a:t>Path</a:t>
            </a:r>
            <a:r>
              <a:rPr lang="ro-RO" sz="2400" dirty="0">
                <a:solidFill>
                  <a:schemeClr val="tx2"/>
                </a:solidFill>
              </a:rPr>
              <a:t>) sau perimetrele (</a:t>
            </a:r>
            <a:r>
              <a:rPr lang="ro-RO" sz="2400" dirty="0">
                <a:solidFill>
                  <a:srgbClr val="FF0000"/>
                </a:solidFill>
              </a:rPr>
              <a:t>polygon</a:t>
            </a:r>
            <a:r>
              <a:rPr lang="ro-RO" sz="2400" dirty="0">
                <a:solidFill>
                  <a:schemeClr val="tx2"/>
                </a:solidFill>
              </a:rPr>
              <a:t>).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4" y="1541111"/>
            <a:ext cx="8563465" cy="403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760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451</Words>
  <Application>Microsoft Office PowerPoint</Application>
  <PresentationFormat>On-screen Show (4:3)</PresentationFormat>
  <Paragraphs>67</Paragraphs>
  <Slides>22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Realizarea unui proiect folosind  Google Earth on web</vt:lpstr>
      <vt:lpstr>Realizarea unui proiect folosind Google Earth on web</vt:lpstr>
      <vt:lpstr>Google Earth</vt:lpstr>
      <vt:lpstr>Google Earth are 3 versiuni de utilizare: on web,  on mobile și varianta Pro.</vt:lpstr>
      <vt:lpstr>Layers </vt:lpstr>
      <vt:lpstr>Căutare locații</vt:lpstr>
      <vt:lpstr>Crearea unui nou proiect în File.  Dacă se lucrează în Google Drive, proiectul poate fi vizualizat de oricine are link-ul. Toate proiectele vizualizate pot fi redeschise în Google Drive.</vt:lpstr>
      <vt:lpstr>Creionul se folosește pentru a da titlu proiectului și o scurtă descriere.</vt:lpstr>
      <vt:lpstr>Add....se aleg instrumentele cu care se marchează locațiile (Placemark), traseele (Path) sau perimetrele (polygon).</vt:lpstr>
      <vt:lpstr>Marcatorul / placemark este denumit și i se poate modifica  dimensiunea, culoarea, tipul etc.</vt:lpstr>
      <vt:lpstr>Marcatorul/ placemark (clădire, munte) poate fi vizualizat în format 3D.</vt:lpstr>
      <vt:lpstr>Informații despre obiectivul marcat</vt:lpstr>
      <vt:lpstr>Realizarea unui traseu / path</vt:lpstr>
      <vt:lpstr>Informații despre traseu / path</vt:lpstr>
      <vt:lpstr>Perimetrul / polygon Cetatea Oradea</vt:lpstr>
      <vt:lpstr>Informații despre perimetru / polygon</vt:lpstr>
      <vt:lpstr>Slide sub formă de imagine</vt:lpstr>
      <vt:lpstr>În panoul din stânga apar informații despre proiect:  numele și descrierea proiectului, slide-urile proiectului.</vt:lpstr>
      <vt:lpstr>Butonul Slideshow  derulează prezentarea asemenea unui PowerPoint.</vt:lpstr>
      <vt:lpstr>Butonul Share permite restricționarea sau vizualizarea proiectului de către alte persoane.</vt:lpstr>
      <vt:lpstr>Proiect „Excursie prin orașele Europei Centrale”</vt:lpstr>
      <vt:lpstr>Google Earth on web - tutoriale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Google Earth web</dc:title>
  <dc:creator>Asus</dc:creator>
  <cp:lastModifiedBy>Asus</cp:lastModifiedBy>
  <cp:revision>213</cp:revision>
  <dcterms:created xsi:type="dcterms:W3CDTF">2006-08-16T00:00:00Z</dcterms:created>
  <dcterms:modified xsi:type="dcterms:W3CDTF">2024-07-10T15:50:08Z</dcterms:modified>
</cp:coreProperties>
</file>