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5" r:id="rId3"/>
    <p:sldId id="276" r:id="rId4"/>
    <p:sldId id="256" r:id="rId5"/>
    <p:sldId id="261" r:id="rId6"/>
    <p:sldId id="263" r:id="rId7"/>
    <p:sldId id="264" r:id="rId8"/>
    <p:sldId id="268" r:id="rId9"/>
    <p:sldId id="267" r:id="rId10"/>
    <p:sldId id="270" r:id="rId11"/>
    <p:sldId id="265" r:id="rId12"/>
    <p:sldId id="266" r:id="rId13"/>
    <p:sldId id="269" r:id="rId14"/>
    <p:sldId id="277" r:id="rId15"/>
    <p:sldId id="278" r:id="rId16"/>
    <p:sldId id="271" r:id="rId17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Stil luminos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 smtClean="0"/>
              <a:t>Clic pentru a edita stilul de subtitlu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970A-FF87-4B55-A74F-716FBBD0418F}" type="datetimeFigureOut">
              <a:rPr lang="ro-RO" smtClean="0"/>
              <a:pPr/>
              <a:t>27.11.2017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9A26-C462-498A-BBC6-EB347AA014ED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39349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970A-FF87-4B55-A74F-716FBBD0418F}" type="datetimeFigureOut">
              <a:rPr lang="ro-RO" smtClean="0"/>
              <a:pPr/>
              <a:t>27.11.2017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9A26-C462-498A-BBC6-EB347AA014ED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094070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970A-FF87-4B55-A74F-716FBBD0418F}" type="datetimeFigureOut">
              <a:rPr lang="ro-RO" smtClean="0"/>
              <a:pPr/>
              <a:t>27.11.2017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9A26-C462-498A-BBC6-EB347AA014ED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24434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970A-FF87-4B55-A74F-716FBBD0418F}" type="datetimeFigureOut">
              <a:rPr lang="ro-RO" smtClean="0"/>
              <a:pPr/>
              <a:t>27.11.2017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9A26-C462-498A-BBC6-EB347AA014ED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32154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970A-FF87-4B55-A74F-716FBBD0418F}" type="datetimeFigureOut">
              <a:rPr lang="ro-RO" smtClean="0"/>
              <a:pPr/>
              <a:t>27.11.2017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9A26-C462-498A-BBC6-EB347AA014ED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91635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970A-FF87-4B55-A74F-716FBBD0418F}" type="datetimeFigureOut">
              <a:rPr lang="ro-RO" smtClean="0"/>
              <a:pPr/>
              <a:t>27.11.2017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9A26-C462-498A-BBC6-EB347AA014ED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08849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970A-FF87-4B55-A74F-716FBBD0418F}" type="datetimeFigureOut">
              <a:rPr lang="ro-RO" smtClean="0"/>
              <a:pPr/>
              <a:t>27.11.2017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9A26-C462-498A-BBC6-EB347AA014ED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4611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970A-FF87-4B55-A74F-716FBBD0418F}" type="datetimeFigureOut">
              <a:rPr lang="ro-RO" smtClean="0"/>
              <a:pPr/>
              <a:t>27.11.2017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9A26-C462-498A-BBC6-EB347AA014ED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378676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970A-FF87-4B55-A74F-716FBBD0418F}" type="datetimeFigureOut">
              <a:rPr lang="ro-RO" smtClean="0"/>
              <a:pPr/>
              <a:t>27.11.2017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9A26-C462-498A-BBC6-EB347AA014ED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15945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970A-FF87-4B55-A74F-716FBBD0418F}" type="datetimeFigureOut">
              <a:rPr lang="ro-RO" smtClean="0"/>
              <a:pPr/>
              <a:t>27.11.2017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9A26-C462-498A-BBC6-EB347AA014ED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532193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970A-FF87-4B55-A74F-716FBBD0418F}" type="datetimeFigureOut">
              <a:rPr lang="ro-RO" smtClean="0"/>
              <a:pPr/>
              <a:t>27.11.2017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9A26-C462-498A-BBC6-EB347AA014ED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7578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9970A-FF87-4B55-A74F-716FBBD0418F}" type="datetimeFigureOut">
              <a:rPr lang="ro-RO" smtClean="0"/>
              <a:pPr/>
              <a:t>27.11.2017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39A26-C462-498A-BBC6-EB347AA014ED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33230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u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ro-RO" dirty="0" smtClean="0"/>
              <a:t>TERRA – O PLANET</a:t>
            </a:r>
            <a:r>
              <a:rPr lang="ro-RO" altLang="ro-RO" dirty="0" smtClean="0"/>
              <a:t>Ă ÎN MIȘCARE</a:t>
            </a:r>
            <a:endParaRPr lang="en-US" dirty="0"/>
          </a:p>
        </p:txBody>
      </p:sp>
      <p:sp>
        <p:nvSpPr>
          <p:cNvPr id="5" name="Subtitlu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o-RO" sz="6000" dirty="0" smtClean="0"/>
              <a:t>APLICAȚII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ine 3" descr="G:\activitati\ppt geografie_ianuarie_2016\ppt geografie_ianuarie_2016\scoala 16\flori ppt 3 dec 2013\cls5\bihor (1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945" y="221673"/>
            <a:ext cx="4973782" cy="6359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059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in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092" y="498764"/>
            <a:ext cx="7024456" cy="53454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8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ine 1" descr="G:\activitati\ppt geografie_ianuarie_2016\harti\Latitudinile și longitudinile globului-proiecție cilindrică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8" r="2130"/>
          <a:stretch/>
        </p:blipFill>
        <p:spPr bwMode="auto">
          <a:xfrm>
            <a:off x="457199" y="595745"/>
            <a:ext cx="11208327" cy="556952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901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in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327" y="207818"/>
            <a:ext cx="6192981" cy="62899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2020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in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26" y="526473"/>
            <a:ext cx="11443855" cy="5638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1450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ine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28" b="4840"/>
          <a:stretch/>
        </p:blipFill>
        <p:spPr bwMode="auto">
          <a:xfrm>
            <a:off x="401782" y="374073"/>
            <a:ext cx="11443854" cy="60544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42073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5"/>
          <a:stretch>
            <a:fillRect/>
          </a:stretch>
        </p:blipFill>
        <p:spPr bwMode="auto">
          <a:xfrm>
            <a:off x="120650" y="609599"/>
            <a:ext cx="11835824" cy="5611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tăText 4"/>
          <p:cNvSpPr txBox="1"/>
          <p:nvPr/>
        </p:nvSpPr>
        <p:spPr>
          <a:xfrm>
            <a:off x="189923" y="3896197"/>
            <a:ext cx="16348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000" dirty="0" smtClean="0"/>
              <a:t>De rotație</a:t>
            </a:r>
            <a:endParaRPr lang="ro-RO" sz="2000" dirty="0"/>
          </a:p>
        </p:txBody>
      </p:sp>
      <p:sp>
        <p:nvSpPr>
          <p:cNvPr id="6" name="CasetăText 5"/>
          <p:cNvSpPr txBox="1"/>
          <p:nvPr/>
        </p:nvSpPr>
        <p:spPr>
          <a:xfrm>
            <a:off x="2458502" y="3954637"/>
            <a:ext cx="1330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De revoluție</a:t>
            </a:r>
            <a:endParaRPr lang="ro-RO" dirty="0"/>
          </a:p>
        </p:txBody>
      </p:sp>
      <p:sp>
        <p:nvSpPr>
          <p:cNvPr id="7" name="CasetăText 6"/>
          <p:cNvSpPr txBox="1"/>
          <p:nvPr/>
        </p:nvSpPr>
        <p:spPr>
          <a:xfrm>
            <a:off x="713834" y="5236742"/>
            <a:ext cx="1364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Modificarea </a:t>
            </a:r>
          </a:p>
          <a:p>
            <a:r>
              <a:rPr lang="ro-RO" dirty="0" smtClean="0"/>
              <a:t>orei pe Glob</a:t>
            </a:r>
            <a:endParaRPr lang="ro-RO" dirty="0"/>
          </a:p>
        </p:txBody>
      </p:sp>
      <p:sp>
        <p:nvSpPr>
          <p:cNvPr id="8" name="CasetăText 7"/>
          <p:cNvSpPr txBox="1"/>
          <p:nvPr/>
        </p:nvSpPr>
        <p:spPr>
          <a:xfrm>
            <a:off x="2298041" y="5236742"/>
            <a:ext cx="2470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Formarea și succesiunea</a:t>
            </a:r>
          </a:p>
          <a:p>
            <a:r>
              <a:rPr lang="ro-RO" dirty="0" smtClean="0"/>
              <a:t>anotimpurilor</a:t>
            </a:r>
            <a:endParaRPr lang="ro-RO" dirty="0"/>
          </a:p>
        </p:txBody>
      </p:sp>
      <p:sp>
        <p:nvSpPr>
          <p:cNvPr id="9" name="CasetăText 8"/>
          <p:cNvSpPr txBox="1"/>
          <p:nvPr/>
        </p:nvSpPr>
        <p:spPr>
          <a:xfrm>
            <a:off x="4558146" y="4249910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Globul </a:t>
            </a:r>
          </a:p>
          <a:p>
            <a:r>
              <a:rPr lang="ro-RO" dirty="0" smtClean="0"/>
              <a:t>geografic</a:t>
            </a:r>
            <a:endParaRPr lang="ro-RO" dirty="0"/>
          </a:p>
        </p:txBody>
      </p:sp>
      <p:sp>
        <p:nvSpPr>
          <p:cNvPr id="10" name="CasetăText 9"/>
          <p:cNvSpPr txBox="1"/>
          <p:nvPr/>
        </p:nvSpPr>
        <p:spPr>
          <a:xfrm>
            <a:off x="6038562" y="4398598"/>
            <a:ext cx="757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Harta </a:t>
            </a:r>
            <a:endParaRPr lang="ro-RO" dirty="0"/>
          </a:p>
        </p:txBody>
      </p:sp>
      <p:sp>
        <p:nvSpPr>
          <p:cNvPr id="11" name="CasetăText 10"/>
          <p:cNvSpPr txBox="1"/>
          <p:nvPr/>
        </p:nvSpPr>
        <p:spPr>
          <a:xfrm>
            <a:off x="7703127" y="3603579"/>
            <a:ext cx="13454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Coordonate </a:t>
            </a:r>
          </a:p>
          <a:p>
            <a:r>
              <a:rPr lang="ro-RO" dirty="0" smtClean="0"/>
              <a:t>geografice</a:t>
            </a:r>
            <a:endParaRPr lang="ro-RO" dirty="0"/>
          </a:p>
        </p:txBody>
      </p:sp>
      <p:sp>
        <p:nvSpPr>
          <p:cNvPr id="12" name="CasetăText 11"/>
          <p:cNvSpPr txBox="1"/>
          <p:nvPr/>
        </p:nvSpPr>
        <p:spPr>
          <a:xfrm>
            <a:off x="6952104" y="5375241"/>
            <a:ext cx="1197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latitudinea</a:t>
            </a:r>
            <a:endParaRPr lang="ro-RO" dirty="0"/>
          </a:p>
        </p:txBody>
      </p:sp>
      <p:sp>
        <p:nvSpPr>
          <p:cNvPr id="13" name="CasetăText 12"/>
          <p:cNvSpPr txBox="1"/>
          <p:nvPr/>
        </p:nvSpPr>
        <p:spPr>
          <a:xfrm>
            <a:off x="8257309" y="525009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longitudinea</a:t>
            </a:r>
            <a:endParaRPr lang="ro-RO" dirty="0"/>
          </a:p>
        </p:txBody>
      </p:sp>
      <p:sp>
        <p:nvSpPr>
          <p:cNvPr id="14" name="CasetăText 13"/>
          <p:cNvSpPr txBox="1"/>
          <p:nvPr/>
        </p:nvSpPr>
        <p:spPr>
          <a:xfrm>
            <a:off x="9621785" y="3492972"/>
            <a:ext cx="1055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Punctele </a:t>
            </a:r>
          </a:p>
          <a:p>
            <a:r>
              <a:rPr lang="ro-RO" dirty="0" smtClean="0"/>
              <a:t>cardinale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32280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5"/>
          <a:stretch>
            <a:fillRect/>
          </a:stretch>
        </p:blipFill>
        <p:spPr bwMode="auto">
          <a:xfrm>
            <a:off x="120650" y="609599"/>
            <a:ext cx="11835824" cy="5611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onu.ro/jurnal_cosmic/cercur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7" r="21228" b="7751"/>
          <a:stretch>
            <a:fillRect/>
          </a:stretch>
        </p:blipFill>
        <p:spPr bwMode="auto">
          <a:xfrm>
            <a:off x="3692631" y="540329"/>
            <a:ext cx="6047115" cy="559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774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in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678873"/>
            <a:ext cx="9213273" cy="550025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ăgeată curbată în sus 5"/>
          <p:cNvSpPr/>
          <p:nvPr/>
        </p:nvSpPr>
        <p:spPr>
          <a:xfrm>
            <a:off x="2008909" y="3311236"/>
            <a:ext cx="3200400" cy="803564"/>
          </a:xfrm>
          <a:prstGeom prst="curvedUp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3" name="Săgeată curbată în sus 12"/>
          <p:cNvSpPr/>
          <p:nvPr/>
        </p:nvSpPr>
        <p:spPr>
          <a:xfrm>
            <a:off x="6982690" y="3429000"/>
            <a:ext cx="3338945" cy="907473"/>
          </a:xfrm>
          <a:prstGeom prst="curvedUpArrow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>
              <a:rot lat="2100003" lon="10799999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72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theuds.com/images/timezon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1" y="291459"/>
            <a:ext cx="11601511" cy="6464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92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activitati\ppt geografie_ianuarie_2016\seasons-tau_olungaannov2tr-axis-oriented-away-from-sun-winter-spring-summer-falls-seasons-diagra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747713"/>
            <a:ext cx="9753600" cy="536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975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in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890" y="498763"/>
            <a:ext cx="7135091" cy="59713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617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in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509" y="623456"/>
            <a:ext cx="10266218" cy="5375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5256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stituent conținut 5"/>
          <p:cNvSpPr>
            <a:spLocks noGrp="1"/>
          </p:cNvSpPr>
          <p:nvPr>
            <p:ph idx="1"/>
          </p:nvPr>
        </p:nvSpPr>
        <p:spPr>
          <a:xfrm>
            <a:off x="838200" y="665018"/>
            <a:ext cx="10515600" cy="5511945"/>
          </a:xfrm>
        </p:spPr>
        <p:txBody>
          <a:bodyPr/>
          <a:lstStyle/>
          <a:p>
            <a:r>
              <a:rPr lang="ro-RO" dirty="0" smtClean="0"/>
              <a:t>1:40000000</a:t>
            </a:r>
          </a:p>
          <a:p>
            <a:pPr marL="0" indent="0">
              <a:buNone/>
            </a:pPr>
            <a:r>
              <a:rPr lang="ro-RO" dirty="0" smtClean="0"/>
              <a:t>1cm=400km</a:t>
            </a:r>
            <a:endParaRPr lang="ro-RO" dirty="0"/>
          </a:p>
          <a:p>
            <a:pPr marL="0" indent="0">
              <a:buNone/>
            </a:pPr>
            <a:endParaRPr lang="ro-RO" dirty="0" smtClean="0"/>
          </a:p>
          <a:p>
            <a:r>
              <a:rPr lang="ro-RO" dirty="0" smtClean="0"/>
              <a:t>1:200000</a:t>
            </a:r>
          </a:p>
          <a:p>
            <a:pPr marL="0" indent="0">
              <a:buNone/>
            </a:pPr>
            <a:r>
              <a:rPr lang="ro-RO" dirty="0" smtClean="0"/>
              <a:t>1cm=2km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 smtClean="0"/>
          </a:p>
          <a:p>
            <a:r>
              <a:rPr lang="ro-RO" dirty="0" smtClean="0"/>
              <a:t>1:100000000</a:t>
            </a:r>
          </a:p>
          <a:p>
            <a:pPr marL="0" indent="0">
              <a:buNone/>
            </a:pPr>
            <a:r>
              <a:rPr lang="ro-RO" dirty="0" smtClean="0"/>
              <a:t>1cm=1000km</a:t>
            </a:r>
            <a:endParaRPr lang="ro-RO" dirty="0"/>
          </a:p>
        </p:txBody>
      </p:sp>
      <p:pic>
        <p:nvPicPr>
          <p:cNvPr id="9" name="Imagin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0" b="19231"/>
          <a:stretch/>
        </p:blipFill>
        <p:spPr bwMode="auto">
          <a:xfrm>
            <a:off x="4767261" y="3796146"/>
            <a:ext cx="4515284" cy="11044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ine 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0" b="19231"/>
          <a:stretch/>
        </p:blipFill>
        <p:spPr bwMode="auto">
          <a:xfrm>
            <a:off x="4891951" y="2289897"/>
            <a:ext cx="4362884" cy="9520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agine 10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0" b="19231"/>
          <a:stretch/>
        </p:blipFill>
        <p:spPr bwMode="auto">
          <a:xfrm>
            <a:off x="4767262" y="623456"/>
            <a:ext cx="4515283" cy="8827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4734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35</Words>
  <Application>Microsoft Office PowerPoint</Application>
  <PresentationFormat>Ecran lat</PresentationFormat>
  <Paragraphs>26</Paragraphs>
  <Slides>16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Temă Office</vt:lpstr>
      <vt:lpstr>TERRA – O PLANETĂ ÎN MIȘCARE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</vt:vector>
  </TitlesOfParts>
  <Company>Unitate Scolara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Mişcările Terrei</dc:title>
  <dc:creator>Profesor</dc:creator>
  <cp:lastModifiedBy>Profesor</cp:lastModifiedBy>
  <cp:revision>25</cp:revision>
  <dcterms:created xsi:type="dcterms:W3CDTF">2017-10-12T06:59:11Z</dcterms:created>
  <dcterms:modified xsi:type="dcterms:W3CDTF">2017-11-27T11:11:23Z</dcterms:modified>
</cp:coreProperties>
</file>