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8288000" cy="10287000"/>
  <p:notesSz cx="6858000" cy="9144000"/>
  <p:embeddedFontLst>
    <p:embeddedFont>
      <p:font typeface="Agrandir Wide Bold" panose="020B0604020202020204" charset="0"/>
      <p:regular r:id="rId37"/>
    </p:embeddedFont>
    <p:embeddedFont>
      <p:font typeface="Arimo Bold" panose="020B0604020202020204" charset="0"/>
      <p:regular r:id="rId38"/>
    </p:embeddedFont>
    <p:embeddedFont>
      <p:font typeface="Barlow Condensed Bold Bold Italics" panose="020B0604020202020204" charset="0"/>
      <p:regular r:id="rId39"/>
    </p:embeddedFont>
    <p:embeddedFont>
      <p:font typeface="Canva Sans Bold" panose="020B0604020202020204" charset="0"/>
      <p:regular r:id="rId40"/>
    </p:embeddedFont>
    <p:embeddedFont>
      <p:font typeface="Helveticish Bold" panose="020B0604020202020204" charset="0"/>
      <p:regular r:id="rId41"/>
    </p:embeddedFont>
    <p:embeddedFont>
      <p:font typeface="Studly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2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7.gif"/><Relationship Id="rId18" Type="http://schemas.openxmlformats.org/officeDocument/2006/relationships/image" Target="../media/image42.svg"/><Relationship Id="rId3" Type="http://schemas.openxmlformats.org/officeDocument/2006/relationships/image" Target="../media/image3.png"/><Relationship Id="rId21" Type="http://schemas.openxmlformats.org/officeDocument/2006/relationships/image" Target="../media/image45.gif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41.png"/><Relationship Id="rId2" Type="http://schemas.openxmlformats.org/officeDocument/2006/relationships/image" Target="../media/image13.jpeg"/><Relationship Id="rId16" Type="http://schemas.openxmlformats.org/officeDocument/2006/relationships/image" Target="../media/image40.svg"/><Relationship Id="rId20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9.png"/><Relationship Id="rId23" Type="http://schemas.openxmlformats.org/officeDocument/2006/relationships/image" Target="../media/image47.gif"/><Relationship Id="rId10" Type="http://schemas.openxmlformats.org/officeDocument/2006/relationships/image" Target="../media/image10.svg"/><Relationship Id="rId19" Type="http://schemas.openxmlformats.org/officeDocument/2006/relationships/image" Target="../media/image43.gif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9400" y="1962150"/>
            <a:ext cx="1219200" cy="121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t="7626" b="9385"/>
          <a:stretch>
            <a:fillRect/>
          </a:stretch>
        </p:blipFill>
        <p:spPr>
          <a:xfrm>
            <a:off x="278003" y="4496739"/>
            <a:ext cx="17643341" cy="53625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1881" y="6472706"/>
            <a:ext cx="2185497" cy="14106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724125" y="7853057"/>
            <a:ext cx="2361947" cy="1616988"/>
            <a:chOff x="0" y="-247650"/>
            <a:chExt cx="4373892" cy="31940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8999" cy="2837772"/>
            </a:xfrm>
            <a:custGeom>
              <a:avLst/>
              <a:gdLst/>
              <a:ahLst/>
              <a:cxnLst/>
              <a:rect l="l" t="t" r="r" b="b"/>
              <a:pathLst>
                <a:path w="4218999" h="2837772">
                  <a:moveTo>
                    <a:pt x="0" y="0"/>
                  </a:moveTo>
                  <a:lnTo>
                    <a:pt x="4218999" y="0"/>
                  </a:lnTo>
                  <a:lnTo>
                    <a:pt x="4218999" y="2837772"/>
                  </a:lnTo>
                  <a:lnTo>
                    <a:pt x="0" y="2837772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218999" cy="2939372"/>
            </a:xfrm>
            <a:custGeom>
              <a:avLst/>
              <a:gdLst/>
              <a:ahLst/>
              <a:cxnLst/>
              <a:rect l="l" t="t" r="r" b="b"/>
              <a:pathLst>
                <a:path w="4218999" h="2939372">
                  <a:moveTo>
                    <a:pt x="0" y="2837772"/>
                  </a:moveTo>
                  <a:lnTo>
                    <a:pt x="4218999" y="2837772"/>
                  </a:lnTo>
                  <a:lnTo>
                    <a:pt x="4091999" y="2939372"/>
                  </a:lnTo>
                  <a:cubicBezTo>
                    <a:pt x="4091999" y="2939372"/>
                    <a:pt x="3088698" y="2863172"/>
                    <a:pt x="2987098" y="2863172"/>
                  </a:cubicBezTo>
                  <a:lnTo>
                    <a:pt x="1231900" y="2863172"/>
                  </a:lnTo>
                  <a:cubicBezTo>
                    <a:pt x="1130300" y="2863172"/>
                    <a:pt x="127000" y="2939372"/>
                    <a:pt x="127000" y="2939372"/>
                  </a:cubicBezTo>
                  <a:lnTo>
                    <a:pt x="0" y="2837772"/>
                  </a:lnTo>
                  <a:lnTo>
                    <a:pt x="0" y="0"/>
                  </a:lnTo>
                  <a:lnTo>
                    <a:pt x="4218999" y="0"/>
                  </a:lnTo>
                  <a:lnTo>
                    <a:pt x="4218999" y="2837772"/>
                  </a:lnTo>
                  <a:lnTo>
                    <a:pt x="12700" y="2837772"/>
                  </a:lnTo>
                  <a:lnTo>
                    <a:pt x="12700" y="2825072"/>
                  </a:lnTo>
                  <a:lnTo>
                    <a:pt x="4206299" y="2825072"/>
                  </a:lnTo>
                  <a:lnTo>
                    <a:pt x="4206299" y="12700"/>
                  </a:lnTo>
                  <a:lnTo>
                    <a:pt x="12700" y="12700"/>
                  </a:lnTo>
                  <a:lnTo>
                    <a:pt x="12700" y="2837772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47650"/>
              <a:ext cx="4373892" cy="3194051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139"/>
                </a:lnSpc>
              </a:pPr>
              <a:r>
                <a:rPr lang="en-US" sz="5099" dirty="0">
                  <a:solidFill>
                    <a:srgbClr val="000000"/>
                  </a:solidFill>
                  <a:latin typeface="Agrandir Wide Bold"/>
                </a:rPr>
                <a:t>VĂZ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 rot="880025">
            <a:off x="4285338" y="8303813"/>
            <a:ext cx="2561700" cy="1621810"/>
            <a:chOff x="-2" y="-257175"/>
            <a:chExt cx="4549971" cy="32035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68624" cy="2837772"/>
            </a:xfrm>
            <a:custGeom>
              <a:avLst/>
              <a:gdLst/>
              <a:ahLst/>
              <a:cxnLst/>
              <a:rect l="l" t="t" r="r" b="b"/>
              <a:pathLst>
                <a:path w="3968624" h="2837772">
                  <a:moveTo>
                    <a:pt x="0" y="0"/>
                  </a:moveTo>
                  <a:lnTo>
                    <a:pt x="3968624" y="0"/>
                  </a:lnTo>
                  <a:lnTo>
                    <a:pt x="3968624" y="2837772"/>
                  </a:lnTo>
                  <a:lnTo>
                    <a:pt x="0" y="2837772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968624" cy="2939372"/>
            </a:xfrm>
            <a:custGeom>
              <a:avLst/>
              <a:gdLst/>
              <a:ahLst/>
              <a:cxnLst/>
              <a:rect l="l" t="t" r="r" b="b"/>
              <a:pathLst>
                <a:path w="3968624" h="2939372">
                  <a:moveTo>
                    <a:pt x="0" y="2837772"/>
                  </a:moveTo>
                  <a:lnTo>
                    <a:pt x="3968624" y="2837772"/>
                  </a:lnTo>
                  <a:lnTo>
                    <a:pt x="3841624" y="2939372"/>
                  </a:lnTo>
                  <a:cubicBezTo>
                    <a:pt x="3841624" y="2939372"/>
                    <a:pt x="2838324" y="2863172"/>
                    <a:pt x="2736724" y="2863172"/>
                  </a:cubicBezTo>
                  <a:lnTo>
                    <a:pt x="1231900" y="2863172"/>
                  </a:lnTo>
                  <a:cubicBezTo>
                    <a:pt x="1130300" y="2863172"/>
                    <a:pt x="127000" y="2939372"/>
                    <a:pt x="127000" y="2939372"/>
                  </a:cubicBezTo>
                  <a:lnTo>
                    <a:pt x="0" y="2837772"/>
                  </a:lnTo>
                  <a:lnTo>
                    <a:pt x="0" y="0"/>
                  </a:lnTo>
                  <a:lnTo>
                    <a:pt x="3968624" y="0"/>
                  </a:lnTo>
                  <a:lnTo>
                    <a:pt x="3968624" y="2837772"/>
                  </a:lnTo>
                  <a:lnTo>
                    <a:pt x="12700" y="2837772"/>
                  </a:lnTo>
                  <a:lnTo>
                    <a:pt x="12700" y="2825072"/>
                  </a:lnTo>
                  <a:lnTo>
                    <a:pt x="3955924" y="2825072"/>
                  </a:lnTo>
                  <a:lnTo>
                    <a:pt x="3955924" y="12700"/>
                  </a:lnTo>
                  <a:lnTo>
                    <a:pt x="12700" y="12700"/>
                  </a:lnTo>
                  <a:lnTo>
                    <a:pt x="12700" y="2837772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2" y="-257175"/>
              <a:ext cx="4549971" cy="3203575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559"/>
                </a:lnSpc>
              </a:pPr>
              <a:r>
                <a:rPr lang="en-US" sz="5399" dirty="0">
                  <a:solidFill>
                    <a:srgbClr val="000000"/>
                  </a:solidFill>
                  <a:latin typeface="Agrandir Wide Bold"/>
                </a:rPr>
                <a:t>AUZ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 rot="-485008">
            <a:off x="8034586" y="8461234"/>
            <a:ext cx="2529629" cy="1612166"/>
            <a:chOff x="-2" y="-238124"/>
            <a:chExt cx="5223417" cy="31845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70550" cy="2837772"/>
            </a:xfrm>
            <a:custGeom>
              <a:avLst/>
              <a:gdLst/>
              <a:ahLst/>
              <a:cxnLst/>
              <a:rect l="l" t="t" r="r" b="b"/>
              <a:pathLst>
                <a:path w="4770550" h="2837772">
                  <a:moveTo>
                    <a:pt x="0" y="0"/>
                  </a:moveTo>
                  <a:lnTo>
                    <a:pt x="4770550" y="0"/>
                  </a:lnTo>
                  <a:lnTo>
                    <a:pt x="4770550" y="2837772"/>
                  </a:lnTo>
                  <a:lnTo>
                    <a:pt x="0" y="2837772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4770550" cy="2939372"/>
            </a:xfrm>
            <a:custGeom>
              <a:avLst/>
              <a:gdLst/>
              <a:ahLst/>
              <a:cxnLst/>
              <a:rect l="l" t="t" r="r" b="b"/>
              <a:pathLst>
                <a:path w="4770550" h="2939372">
                  <a:moveTo>
                    <a:pt x="0" y="2837772"/>
                  </a:moveTo>
                  <a:lnTo>
                    <a:pt x="4770550" y="2837772"/>
                  </a:lnTo>
                  <a:lnTo>
                    <a:pt x="4643550" y="2939372"/>
                  </a:lnTo>
                  <a:cubicBezTo>
                    <a:pt x="4643550" y="2939372"/>
                    <a:pt x="3640250" y="2863172"/>
                    <a:pt x="3538650" y="2863172"/>
                  </a:cubicBezTo>
                  <a:lnTo>
                    <a:pt x="1231900" y="2863172"/>
                  </a:lnTo>
                  <a:cubicBezTo>
                    <a:pt x="1130300" y="2863172"/>
                    <a:pt x="127000" y="2939372"/>
                    <a:pt x="127000" y="2939372"/>
                  </a:cubicBezTo>
                  <a:lnTo>
                    <a:pt x="0" y="2837772"/>
                  </a:lnTo>
                  <a:lnTo>
                    <a:pt x="0" y="0"/>
                  </a:lnTo>
                  <a:lnTo>
                    <a:pt x="4770550" y="0"/>
                  </a:lnTo>
                  <a:lnTo>
                    <a:pt x="4770550" y="2837772"/>
                  </a:lnTo>
                  <a:lnTo>
                    <a:pt x="12700" y="2837772"/>
                  </a:lnTo>
                  <a:lnTo>
                    <a:pt x="12700" y="2825072"/>
                  </a:lnTo>
                  <a:lnTo>
                    <a:pt x="4757850" y="2825072"/>
                  </a:lnTo>
                  <a:lnTo>
                    <a:pt x="4757850" y="12700"/>
                  </a:lnTo>
                  <a:lnTo>
                    <a:pt x="12700" y="12700"/>
                  </a:lnTo>
                  <a:lnTo>
                    <a:pt x="12700" y="2837772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-2" y="-238124"/>
              <a:ext cx="5223417" cy="3184526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6719"/>
                </a:lnSpc>
              </a:pPr>
              <a:r>
                <a:rPr lang="en-US" sz="4799" dirty="0">
                  <a:solidFill>
                    <a:srgbClr val="000000"/>
                  </a:solidFill>
                  <a:latin typeface="Agrandir Wide Bold"/>
                </a:rPr>
                <a:t>GUST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 rot="431729">
            <a:off x="10503956" y="8562724"/>
            <a:ext cx="2823498" cy="1597700"/>
            <a:chOff x="0" y="-209550"/>
            <a:chExt cx="5577280" cy="31559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88614" cy="2504225"/>
            </a:xfrm>
            <a:custGeom>
              <a:avLst/>
              <a:gdLst/>
              <a:ahLst/>
              <a:cxnLst/>
              <a:rect l="l" t="t" r="r" b="b"/>
              <a:pathLst>
                <a:path w="5188614" h="2504225">
                  <a:moveTo>
                    <a:pt x="0" y="0"/>
                  </a:moveTo>
                  <a:lnTo>
                    <a:pt x="5188614" y="0"/>
                  </a:lnTo>
                  <a:lnTo>
                    <a:pt x="5188614" y="2504225"/>
                  </a:lnTo>
                  <a:lnTo>
                    <a:pt x="0" y="2504225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188614" cy="2605825"/>
            </a:xfrm>
            <a:custGeom>
              <a:avLst/>
              <a:gdLst/>
              <a:ahLst/>
              <a:cxnLst/>
              <a:rect l="l" t="t" r="r" b="b"/>
              <a:pathLst>
                <a:path w="5188614" h="2605825">
                  <a:moveTo>
                    <a:pt x="0" y="2504225"/>
                  </a:moveTo>
                  <a:lnTo>
                    <a:pt x="5188614" y="2504225"/>
                  </a:lnTo>
                  <a:lnTo>
                    <a:pt x="5061614" y="2605825"/>
                  </a:lnTo>
                  <a:cubicBezTo>
                    <a:pt x="5061614" y="2605825"/>
                    <a:pt x="4058314" y="2529625"/>
                    <a:pt x="3956714" y="2529625"/>
                  </a:cubicBezTo>
                  <a:lnTo>
                    <a:pt x="1231900" y="2529625"/>
                  </a:lnTo>
                  <a:cubicBezTo>
                    <a:pt x="1130300" y="2529625"/>
                    <a:pt x="127000" y="2605825"/>
                    <a:pt x="127000" y="2605825"/>
                  </a:cubicBezTo>
                  <a:lnTo>
                    <a:pt x="0" y="2504225"/>
                  </a:lnTo>
                  <a:lnTo>
                    <a:pt x="0" y="0"/>
                  </a:lnTo>
                  <a:lnTo>
                    <a:pt x="5188614" y="0"/>
                  </a:lnTo>
                  <a:lnTo>
                    <a:pt x="5188614" y="2504225"/>
                  </a:lnTo>
                  <a:lnTo>
                    <a:pt x="12700" y="2504225"/>
                  </a:lnTo>
                  <a:lnTo>
                    <a:pt x="12700" y="2491525"/>
                  </a:lnTo>
                  <a:lnTo>
                    <a:pt x="5175914" y="2491525"/>
                  </a:lnTo>
                  <a:lnTo>
                    <a:pt x="5175914" y="12700"/>
                  </a:lnTo>
                  <a:lnTo>
                    <a:pt x="12700" y="12700"/>
                  </a:lnTo>
                  <a:lnTo>
                    <a:pt x="12700" y="2504225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09550"/>
              <a:ext cx="5577280" cy="31559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6299"/>
                </a:lnSpc>
              </a:pPr>
              <a:r>
                <a:rPr lang="en-US" sz="4499" dirty="0">
                  <a:solidFill>
                    <a:srgbClr val="000000"/>
                  </a:solidFill>
                  <a:latin typeface="Agrandir Wide Bold"/>
                </a:rPr>
                <a:t>MIROS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-1179251">
            <a:off x="14494637" y="8007150"/>
            <a:ext cx="2755373" cy="1597700"/>
            <a:chOff x="-2" y="-209549"/>
            <a:chExt cx="5442712" cy="315595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88614" cy="2504225"/>
            </a:xfrm>
            <a:custGeom>
              <a:avLst/>
              <a:gdLst/>
              <a:ahLst/>
              <a:cxnLst/>
              <a:rect l="l" t="t" r="r" b="b"/>
              <a:pathLst>
                <a:path w="5188614" h="2504225">
                  <a:moveTo>
                    <a:pt x="0" y="0"/>
                  </a:moveTo>
                  <a:lnTo>
                    <a:pt x="5188614" y="0"/>
                  </a:lnTo>
                  <a:lnTo>
                    <a:pt x="5188614" y="2504225"/>
                  </a:lnTo>
                  <a:lnTo>
                    <a:pt x="0" y="2504225"/>
                  </a:lnTo>
                  <a:close/>
                </a:path>
              </a:pathLst>
            </a:custGeom>
            <a:solidFill>
              <a:srgbClr val="FDF9B4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5188614" cy="2605825"/>
            </a:xfrm>
            <a:custGeom>
              <a:avLst/>
              <a:gdLst/>
              <a:ahLst/>
              <a:cxnLst/>
              <a:rect l="l" t="t" r="r" b="b"/>
              <a:pathLst>
                <a:path w="5188614" h="2605825">
                  <a:moveTo>
                    <a:pt x="0" y="2504225"/>
                  </a:moveTo>
                  <a:lnTo>
                    <a:pt x="5188614" y="2504225"/>
                  </a:lnTo>
                  <a:lnTo>
                    <a:pt x="5061614" y="2605825"/>
                  </a:lnTo>
                  <a:cubicBezTo>
                    <a:pt x="5061614" y="2605825"/>
                    <a:pt x="4058314" y="2529625"/>
                    <a:pt x="3956714" y="2529625"/>
                  </a:cubicBezTo>
                  <a:lnTo>
                    <a:pt x="1231900" y="2529625"/>
                  </a:lnTo>
                  <a:cubicBezTo>
                    <a:pt x="1130300" y="2529625"/>
                    <a:pt x="127000" y="2605825"/>
                    <a:pt x="127000" y="2605825"/>
                  </a:cubicBezTo>
                  <a:lnTo>
                    <a:pt x="0" y="2504225"/>
                  </a:lnTo>
                  <a:lnTo>
                    <a:pt x="0" y="0"/>
                  </a:lnTo>
                  <a:lnTo>
                    <a:pt x="5188614" y="0"/>
                  </a:lnTo>
                  <a:lnTo>
                    <a:pt x="5188614" y="2504225"/>
                  </a:lnTo>
                  <a:lnTo>
                    <a:pt x="12700" y="2504225"/>
                  </a:lnTo>
                  <a:lnTo>
                    <a:pt x="12700" y="2491525"/>
                  </a:lnTo>
                  <a:lnTo>
                    <a:pt x="5175914" y="2491525"/>
                  </a:lnTo>
                  <a:lnTo>
                    <a:pt x="5175914" y="12700"/>
                  </a:lnTo>
                  <a:lnTo>
                    <a:pt x="12700" y="12700"/>
                  </a:lnTo>
                  <a:lnTo>
                    <a:pt x="12700" y="2504225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-2" y="-209549"/>
              <a:ext cx="5442712" cy="31559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6299"/>
                </a:lnSpc>
              </a:pPr>
              <a:r>
                <a:rPr lang="en-US" sz="4499" dirty="0">
                  <a:solidFill>
                    <a:srgbClr val="000000"/>
                  </a:solidFill>
                  <a:latin typeface="Agrandir Wide Bold"/>
                </a:rPr>
                <a:t>PIPĂIT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3820">
            <a:off x="5231149" y="6270662"/>
            <a:ext cx="1338909" cy="209204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47755">
            <a:off x="7843830" y="6972510"/>
            <a:ext cx="2074193" cy="1120064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32213">
            <a:off x="11425245" y="6710926"/>
            <a:ext cx="1395706" cy="173110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66386">
            <a:off x="14279570" y="6149325"/>
            <a:ext cx="1937697" cy="2057400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648443" y="1510830"/>
            <a:ext cx="14152155" cy="4510804"/>
            <a:chOff x="0" y="0"/>
            <a:chExt cx="18869540" cy="6014405"/>
          </a:xfrm>
        </p:grpSpPr>
        <p:sp>
          <p:nvSpPr>
            <p:cNvPr id="30" name="TextBox 30"/>
            <p:cNvSpPr txBox="1"/>
            <p:nvPr/>
          </p:nvSpPr>
          <p:spPr>
            <a:xfrm>
              <a:off x="0" y="428625"/>
              <a:ext cx="18869540" cy="2619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03"/>
                </a:lnSpc>
              </a:pPr>
              <a:r>
                <a:rPr lang="en-US" sz="15003">
                  <a:solidFill>
                    <a:srgbClr val="100F0D"/>
                  </a:solidFill>
                  <a:latin typeface="Studly"/>
                </a:rPr>
                <a:t>SIMȚURILE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2870522"/>
              <a:ext cx="18869540" cy="3143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0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48791" y="2087248"/>
            <a:ext cx="1869193" cy="12064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0057">
            <a:off x="12594417" y="3308839"/>
            <a:ext cx="1177942" cy="18405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45404" y="5377830"/>
            <a:ext cx="2024666" cy="10933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651095" y="6684494"/>
            <a:ext cx="1220058" cy="1513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352179" y="8378720"/>
            <a:ext cx="1817890" cy="193019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975934" y="239312"/>
            <a:ext cx="3086100" cy="1470057"/>
            <a:chOff x="0" y="0"/>
            <a:chExt cx="3048000" cy="14519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8000" cy="1350309"/>
            </a:xfrm>
            <a:custGeom>
              <a:avLst/>
              <a:gdLst/>
              <a:ahLst/>
              <a:cxnLst/>
              <a:rect l="l" t="t" r="r" b="b"/>
              <a:pathLst>
                <a:path w="3048000" h="1350309">
                  <a:moveTo>
                    <a:pt x="0" y="0"/>
                  </a:moveTo>
                  <a:lnTo>
                    <a:pt x="3048000" y="0"/>
                  </a:lnTo>
                  <a:lnTo>
                    <a:pt x="3048000" y="1350309"/>
                  </a:lnTo>
                  <a:lnTo>
                    <a:pt x="0" y="1350309"/>
                  </a:lnTo>
                  <a:close/>
                </a:path>
              </a:pathLst>
            </a:custGeom>
            <a:solidFill>
              <a:srgbClr val="F4DEC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048000" cy="1451909"/>
            </a:xfrm>
            <a:custGeom>
              <a:avLst/>
              <a:gdLst/>
              <a:ahLst/>
              <a:cxnLst/>
              <a:rect l="l" t="t" r="r" b="b"/>
              <a:pathLst>
                <a:path w="3048000" h="1451909">
                  <a:moveTo>
                    <a:pt x="0" y="1350309"/>
                  </a:moveTo>
                  <a:lnTo>
                    <a:pt x="3048000" y="1350309"/>
                  </a:lnTo>
                  <a:lnTo>
                    <a:pt x="2921000" y="1451909"/>
                  </a:lnTo>
                  <a:cubicBezTo>
                    <a:pt x="2921000" y="1451909"/>
                    <a:pt x="1917700" y="1375709"/>
                    <a:pt x="1816100" y="1375709"/>
                  </a:cubicBezTo>
                  <a:lnTo>
                    <a:pt x="1231900" y="1375709"/>
                  </a:lnTo>
                  <a:cubicBezTo>
                    <a:pt x="1130300" y="1375709"/>
                    <a:pt x="127000" y="1451909"/>
                    <a:pt x="127000" y="1451909"/>
                  </a:cubicBezTo>
                  <a:lnTo>
                    <a:pt x="0" y="1350309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1350309"/>
                  </a:lnTo>
                  <a:lnTo>
                    <a:pt x="12700" y="1350309"/>
                  </a:lnTo>
                  <a:lnTo>
                    <a:pt x="12700" y="1337609"/>
                  </a:lnTo>
                  <a:lnTo>
                    <a:pt x="3035300" y="1337609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1350309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3048000" cy="30607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SIMTURI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72228" y="141446"/>
            <a:ext cx="6189677" cy="3098957"/>
            <a:chOff x="0" y="-114300"/>
            <a:chExt cx="6113261" cy="3060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13261" cy="1350309"/>
            </a:xfrm>
            <a:custGeom>
              <a:avLst/>
              <a:gdLst/>
              <a:ahLst/>
              <a:cxnLst/>
              <a:rect l="l" t="t" r="r" b="b"/>
              <a:pathLst>
                <a:path w="6113261" h="1350309">
                  <a:moveTo>
                    <a:pt x="0" y="0"/>
                  </a:moveTo>
                  <a:lnTo>
                    <a:pt x="6113261" y="0"/>
                  </a:lnTo>
                  <a:lnTo>
                    <a:pt x="6113261" y="1350309"/>
                  </a:lnTo>
                  <a:lnTo>
                    <a:pt x="0" y="1350309"/>
                  </a:lnTo>
                  <a:close/>
                </a:path>
              </a:pathLst>
            </a:custGeom>
            <a:solidFill>
              <a:srgbClr val="F4DEC7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113261" cy="1451909"/>
            </a:xfrm>
            <a:custGeom>
              <a:avLst/>
              <a:gdLst/>
              <a:ahLst/>
              <a:cxnLst/>
              <a:rect l="l" t="t" r="r" b="b"/>
              <a:pathLst>
                <a:path w="6113261" h="1451909">
                  <a:moveTo>
                    <a:pt x="0" y="1350309"/>
                  </a:moveTo>
                  <a:lnTo>
                    <a:pt x="6113261" y="1350309"/>
                  </a:lnTo>
                  <a:lnTo>
                    <a:pt x="5986261" y="1451909"/>
                  </a:lnTo>
                  <a:cubicBezTo>
                    <a:pt x="5986261" y="1451909"/>
                    <a:pt x="4982961" y="1375709"/>
                    <a:pt x="4881361" y="1375709"/>
                  </a:cubicBezTo>
                  <a:lnTo>
                    <a:pt x="1231900" y="1375709"/>
                  </a:lnTo>
                  <a:cubicBezTo>
                    <a:pt x="1130300" y="1375709"/>
                    <a:pt x="127000" y="1451909"/>
                    <a:pt x="127000" y="1451909"/>
                  </a:cubicBezTo>
                  <a:lnTo>
                    <a:pt x="0" y="1350309"/>
                  </a:lnTo>
                  <a:lnTo>
                    <a:pt x="0" y="0"/>
                  </a:lnTo>
                  <a:lnTo>
                    <a:pt x="6113261" y="0"/>
                  </a:lnTo>
                  <a:lnTo>
                    <a:pt x="6113261" y="1350309"/>
                  </a:lnTo>
                  <a:lnTo>
                    <a:pt x="12700" y="1350309"/>
                  </a:lnTo>
                  <a:lnTo>
                    <a:pt x="12700" y="1337609"/>
                  </a:lnTo>
                  <a:lnTo>
                    <a:pt x="6100561" y="1337609"/>
                  </a:lnTo>
                  <a:lnTo>
                    <a:pt x="6100561" y="12700"/>
                  </a:lnTo>
                  <a:lnTo>
                    <a:pt x="12700" y="12700"/>
                  </a:lnTo>
                  <a:lnTo>
                    <a:pt x="12700" y="1350309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14300"/>
              <a:ext cx="6113260" cy="30607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Arimo Bold"/>
                </a:rPr>
                <a:t>ORGANE DE SIMȚ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975934" y="1823670"/>
            <a:ext cx="3086100" cy="1470057"/>
            <a:chOff x="0" y="0"/>
            <a:chExt cx="3048000" cy="145190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48000" cy="1350309"/>
            </a:xfrm>
            <a:custGeom>
              <a:avLst/>
              <a:gdLst/>
              <a:ahLst/>
              <a:cxnLst/>
              <a:rect l="l" t="t" r="r" b="b"/>
              <a:pathLst>
                <a:path w="3048000" h="1350309">
                  <a:moveTo>
                    <a:pt x="0" y="0"/>
                  </a:moveTo>
                  <a:lnTo>
                    <a:pt x="3048000" y="0"/>
                  </a:lnTo>
                  <a:lnTo>
                    <a:pt x="3048000" y="1350309"/>
                  </a:lnTo>
                  <a:lnTo>
                    <a:pt x="0" y="1350309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048000" cy="1451909"/>
            </a:xfrm>
            <a:custGeom>
              <a:avLst/>
              <a:gdLst/>
              <a:ahLst/>
              <a:cxnLst/>
              <a:rect l="l" t="t" r="r" b="b"/>
              <a:pathLst>
                <a:path w="3048000" h="1451909">
                  <a:moveTo>
                    <a:pt x="0" y="1350309"/>
                  </a:moveTo>
                  <a:lnTo>
                    <a:pt x="3048000" y="1350309"/>
                  </a:lnTo>
                  <a:lnTo>
                    <a:pt x="2921000" y="1451909"/>
                  </a:lnTo>
                  <a:cubicBezTo>
                    <a:pt x="2921000" y="1451909"/>
                    <a:pt x="1917700" y="1375709"/>
                    <a:pt x="1816100" y="1375709"/>
                  </a:cubicBezTo>
                  <a:lnTo>
                    <a:pt x="1231900" y="1375709"/>
                  </a:lnTo>
                  <a:cubicBezTo>
                    <a:pt x="1130300" y="1375709"/>
                    <a:pt x="127000" y="1451909"/>
                    <a:pt x="127000" y="1451909"/>
                  </a:cubicBezTo>
                  <a:lnTo>
                    <a:pt x="0" y="1350309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1350309"/>
                  </a:lnTo>
                  <a:lnTo>
                    <a:pt x="12700" y="1350309"/>
                  </a:lnTo>
                  <a:lnTo>
                    <a:pt x="12700" y="1337609"/>
                  </a:lnTo>
                  <a:lnTo>
                    <a:pt x="3035300" y="1337609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1350309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14300"/>
              <a:ext cx="3048000" cy="30607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VĂZ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75934" y="5001092"/>
            <a:ext cx="3086100" cy="1470057"/>
            <a:chOff x="0" y="0"/>
            <a:chExt cx="3048000" cy="14519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048000" cy="1350309"/>
            </a:xfrm>
            <a:custGeom>
              <a:avLst/>
              <a:gdLst/>
              <a:ahLst/>
              <a:cxnLst/>
              <a:rect l="l" t="t" r="r" b="b"/>
              <a:pathLst>
                <a:path w="3048000" h="1350309">
                  <a:moveTo>
                    <a:pt x="0" y="0"/>
                  </a:moveTo>
                  <a:lnTo>
                    <a:pt x="3048000" y="0"/>
                  </a:lnTo>
                  <a:lnTo>
                    <a:pt x="3048000" y="1350309"/>
                  </a:lnTo>
                  <a:lnTo>
                    <a:pt x="0" y="1350309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048000" cy="1451909"/>
            </a:xfrm>
            <a:custGeom>
              <a:avLst/>
              <a:gdLst/>
              <a:ahLst/>
              <a:cxnLst/>
              <a:rect l="l" t="t" r="r" b="b"/>
              <a:pathLst>
                <a:path w="3048000" h="1451909">
                  <a:moveTo>
                    <a:pt x="0" y="1350309"/>
                  </a:moveTo>
                  <a:lnTo>
                    <a:pt x="3048000" y="1350309"/>
                  </a:lnTo>
                  <a:lnTo>
                    <a:pt x="2921000" y="1451909"/>
                  </a:lnTo>
                  <a:cubicBezTo>
                    <a:pt x="2921000" y="1451909"/>
                    <a:pt x="1917700" y="1375709"/>
                    <a:pt x="1816100" y="1375709"/>
                  </a:cubicBezTo>
                  <a:lnTo>
                    <a:pt x="1231900" y="1375709"/>
                  </a:lnTo>
                  <a:cubicBezTo>
                    <a:pt x="1130300" y="1375709"/>
                    <a:pt x="127000" y="1451909"/>
                    <a:pt x="127000" y="1451909"/>
                  </a:cubicBezTo>
                  <a:lnTo>
                    <a:pt x="0" y="1350309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1350309"/>
                  </a:lnTo>
                  <a:lnTo>
                    <a:pt x="12700" y="1350309"/>
                  </a:lnTo>
                  <a:lnTo>
                    <a:pt x="12700" y="1337609"/>
                  </a:lnTo>
                  <a:lnTo>
                    <a:pt x="3035300" y="1337609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1350309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14300"/>
              <a:ext cx="3048000" cy="30607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GUST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975934" y="3412381"/>
            <a:ext cx="3086100" cy="1470057"/>
            <a:chOff x="0" y="0"/>
            <a:chExt cx="3048000" cy="14519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048000" cy="1350309"/>
            </a:xfrm>
            <a:custGeom>
              <a:avLst/>
              <a:gdLst/>
              <a:ahLst/>
              <a:cxnLst/>
              <a:rect l="l" t="t" r="r" b="b"/>
              <a:pathLst>
                <a:path w="3048000" h="1350309">
                  <a:moveTo>
                    <a:pt x="0" y="0"/>
                  </a:moveTo>
                  <a:lnTo>
                    <a:pt x="3048000" y="0"/>
                  </a:lnTo>
                  <a:lnTo>
                    <a:pt x="3048000" y="1350309"/>
                  </a:lnTo>
                  <a:lnTo>
                    <a:pt x="0" y="1350309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3048000" cy="1451909"/>
            </a:xfrm>
            <a:custGeom>
              <a:avLst/>
              <a:gdLst/>
              <a:ahLst/>
              <a:cxnLst/>
              <a:rect l="l" t="t" r="r" b="b"/>
              <a:pathLst>
                <a:path w="3048000" h="1451909">
                  <a:moveTo>
                    <a:pt x="0" y="1350309"/>
                  </a:moveTo>
                  <a:lnTo>
                    <a:pt x="3048000" y="1350309"/>
                  </a:lnTo>
                  <a:lnTo>
                    <a:pt x="2921000" y="1451909"/>
                  </a:lnTo>
                  <a:cubicBezTo>
                    <a:pt x="2921000" y="1451909"/>
                    <a:pt x="1917700" y="1375709"/>
                    <a:pt x="1816100" y="1375709"/>
                  </a:cubicBezTo>
                  <a:lnTo>
                    <a:pt x="1231900" y="1375709"/>
                  </a:lnTo>
                  <a:cubicBezTo>
                    <a:pt x="1130300" y="1375709"/>
                    <a:pt x="127000" y="1451909"/>
                    <a:pt x="127000" y="1451909"/>
                  </a:cubicBezTo>
                  <a:lnTo>
                    <a:pt x="0" y="1350309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1350309"/>
                  </a:lnTo>
                  <a:lnTo>
                    <a:pt x="12700" y="1350309"/>
                  </a:lnTo>
                  <a:lnTo>
                    <a:pt x="12700" y="1337609"/>
                  </a:lnTo>
                  <a:lnTo>
                    <a:pt x="3035300" y="1337609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1350309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14300"/>
              <a:ext cx="3048000" cy="30607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AUZ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975934" y="8523271"/>
            <a:ext cx="3086100" cy="1470057"/>
            <a:chOff x="0" y="0"/>
            <a:chExt cx="3048000" cy="145190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048000" cy="1350309"/>
            </a:xfrm>
            <a:custGeom>
              <a:avLst/>
              <a:gdLst/>
              <a:ahLst/>
              <a:cxnLst/>
              <a:rect l="l" t="t" r="r" b="b"/>
              <a:pathLst>
                <a:path w="3048000" h="1350309">
                  <a:moveTo>
                    <a:pt x="0" y="0"/>
                  </a:moveTo>
                  <a:lnTo>
                    <a:pt x="3048000" y="0"/>
                  </a:lnTo>
                  <a:lnTo>
                    <a:pt x="3048000" y="1350309"/>
                  </a:lnTo>
                  <a:lnTo>
                    <a:pt x="0" y="1350309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3048000" cy="1451909"/>
            </a:xfrm>
            <a:custGeom>
              <a:avLst/>
              <a:gdLst/>
              <a:ahLst/>
              <a:cxnLst/>
              <a:rect l="l" t="t" r="r" b="b"/>
              <a:pathLst>
                <a:path w="3048000" h="1451909">
                  <a:moveTo>
                    <a:pt x="0" y="1350309"/>
                  </a:moveTo>
                  <a:lnTo>
                    <a:pt x="3048000" y="1350309"/>
                  </a:lnTo>
                  <a:lnTo>
                    <a:pt x="2921000" y="1451909"/>
                  </a:lnTo>
                  <a:cubicBezTo>
                    <a:pt x="2921000" y="1451909"/>
                    <a:pt x="1917700" y="1375709"/>
                    <a:pt x="1816100" y="1375709"/>
                  </a:cubicBezTo>
                  <a:lnTo>
                    <a:pt x="1231900" y="1375709"/>
                  </a:lnTo>
                  <a:cubicBezTo>
                    <a:pt x="1130300" y="1375709"/>
                    <a:pt x="127000" y="1451909"/>
                    <a:pt x="127000" y="1451909"/>
                  </a:cubicBezTo>
                  <a:lnTo>
                    <a:pt x="0" y="1350309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1350309"/>
                  </a:lnTo>
                  <a:lnTo>
                    <a:pt x="12700" y="1350309"/>
                  </a:lnTo>
                  <a:lnTo>
                    <a:pt x="12700" y="1337609"/>
                  </a:lnTo>
                  <a:lnTo>
                    <a:pt x="3035300" y="1337609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1350309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14300"/>
              <a:ext cx="3048000" cy="30607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PIPĂIT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975934" y="6762181"/>
            <a:ext cx="3086100" cy="1470057"/>
            <a:chOff x="0" y="0"/>
            <a:chExt cx="3048000" cy="145190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048000" cy="1350309"/>
            </a:xfrm>
            <a:custGeom>
              <a:avLst/>
              <a:gdLst/>
              <a:ahLst/>
              <a:cxnLst/>
              <a:rect l="l" t="t" r="r" b="b"/>
              <a:pathLst>
                <a:path w="3048000" h="1350309">
                  <a:moveTo>
                    <a:pt x="0" y="0"/>
                  </a:moveTo>
                  <a:lnTo>
                    <a:pt x="3048000" y="0"/>
                  </a:lnTo>
                  <a:lnTo>
                    <a:pt x="3048000" y="1350309"/>
                  </a:lnTo>
                  <a:lnTo>
                    <a:pt x="0" y="1350309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3048000" cy="1451909"/>
            </a:xfrm>
            <a:custGeom>
              <a:avLst/>
              <a:gdLst/>
              <a:ahLst/>
              <a:cxnLst/>
              <a:rect l="l" t="t" r="r" b="b"/>
              <a:pathLst>
                <a:path w="3048000" h="1451909">
                  <a:moveTo>
                    <a:pt x="0" y="1350309"/>
                  </a:moveTo>
                  <a:lnTo>
                    <a:pt x="3048000" y="1350309"/>
                  </a:lnTo>
                  <a:lnTo>
                    <a:pt x="2921000" y="1451909"/>
                  </a:lnTo>
                  <a:cubicBezTo>
                    <a:pt x="2921000" y="1451909"/>
                    <a:pt x="1917700" y="1375709"/>
                    <a:pt x="1816100" y="1375709"/>
                  </a:cubicBezTo>
                  <a:lnTo>
                    <a:pt x="1231900" y="1375709"/>
                  </a:lnTo>
                  <a:cubicBezTo>
                    <a:pt x="1130300" y="1375709"/>
                    <a:pt x="127000" y="1451909"/>
                    <a:pt x="127000" y="1451909"/>
                  </a:cubicBezTo>
                  <a:lnTo>
                    <a:pt x="0" y="1350309"/>
                  </a:lnTo>
                  <a:lnTo>
                    <a:pt x="0" y="0"/>
                  </a:lnTo>
                  <a:lnTo>
                    <a:pt x="3048000" y="0"/>
                  </a:lnTo>
                  <a:lnTo>
                    <a:pt x="3048000" y="1350309"/>
                  </a:lnTo>
                  <a:lnTo>
                    <a:pt x="12700" y="1350309"/>
                  </a:lnTo>
                  <a:lnTo>
                    <a:pt x="12700" y="1337609"/>
                  </a:lnTo>
                  <a:lnTo>
                    <a:pt x="3035300" y="1337609"/>
                  </a:lnTo>
                  <a:lnTo>
                    <a:pt x="3035300" y="12700"/>
                  </a:lnTo>
                  <a:lnTo>
                    <a:pt x="12700" y="12700"/>
                  </a:lnTo>
                  <a:lnTo>
                    <a:pt x="12700" y="1350309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114300"/>
              <a:ext cx="3048000" cy="306070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7279"/>
                </a:lnSpc>
              </a:pPr>
              <a:r>
                <a:rPr lang="en-US" sz="5199">
                  <a:solidFill>
                    <a:srgbClr val="000000"/>
                  </a:solidFill>
                  <a:latin typeface="Arimo Bold"/>
                </a:rPr>
                <a:t>MIROS</a:t>
              </a:r>
            </a:p>
          </p:txBody>
        </p:sp>
      </p:grpSp>
      <p:sp>
        <p:nvSpPr>
          <p:cNvPr id="36" name="AutoShape 36"/>
          <p:cNvSpPr/>
          <p:nvPr/>
        </p:nvSpPr>
        <p:spPr>
          <a:xfrm>
            <a:off x="6577818" y="2604763"/>
            <a:ext cx="5132364" cy="0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7" name="AutoShape 37"/>
          <p:cNvSpPr/>
          <p:nvPr/>
        </p:nvSpPr>
        <p:spPr>
          <a:xfrm>
            <a:off x="6577818" y="4143381"/>
            <a:ext cx="5132364" cy="0"/>
          </a:xfrm>
          <a:prstGeom prst="line">
            <a:avLst/>
          </a:prstGeom>
          <a:ln w="1714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8" name="AutoShape 38"/>
          <p:cNvSpPr/>
          <p:nvPr/>
        </p:nvSpPr>
        <p:spPr>
          <a:xfrm>
            <a:off x="6577818" y="5743514"/>
            <a:ext cx="5132364" cy="0"/>
          </a:xfrm>
          <a:prstGeom prst="line">
            <a:avLst/>
          </a:prstGeom>
          <a:ln w="1809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9" name="AutoShape 39"/>
          <p:cNvSpPr/>
          <p:nvPr/>
        </p:nvSpPr>
        <p:spPr>
          <a:xfrm>
            <a:off x="6577818" y="7441120"/>
            <a:ext cx="5132364" cy="0"/>
          </a:xfrm>
          <a:prstGeom prst="line">
            <a:avLst/>
          </a:prstGeom>
          <a:ln w="1905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0" name="AutoShape 40"/>
          <p:cNvSpPr/>
          <p:nvPr/>
        </p:nvSpPr>
        <p:spPr>
          <a:xfrm>
            <a:off x="6577818" y="9067800"/>
            <a:ext cx="5132364" cy="0"/>
          </a:xfrm>
          <a:prstGeom prst="line">
            <a:avLst/>
          </a:prstGeom>
          <a:ln w="1905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4775893"/>
            <a:ext cx="14802975" cy="2495707"/>
            <a:chOff x="-1" y="-133350"/>
            <a:chExt cx="14620222" cy="24648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8890556" cy="2464895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</a:t>
              </a:r>
              <a:r>
                <a:rPr lang="en-US" sz="6199" dirty="0" err="1">
                  <a:solidFill>
                    <a:srgbClr val="000000"/>
                  </a:solidFill>
                  <a:latin typeface="Arimo Bold"/>
                </a:rPr>
                <a:t>ce</a:t>
              </a: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</a:t>
              </a:r>
              <a:r>
                <a:rPr lang="en-US" sz="6199" dirty="0" err="1">
                  <a:solidFill>
                    <a:srgbClr val="000000"/>
                  </a:solidFill>
                  <a:latin typeface="Arimo Bold"/>
                </a:rPr>
                <a:t>vedem</a:t>
              </a:r>
              <a:endParaRPr lang="en-US" sz="4000" dirty="0">
                <a:solidFill>
                  <a:srgbClr val="000000"/>
                </a:solidFill>
                <a:latin typeface="Arimo Bold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4800" y="4737793"/>
            <a:ext cx="3043477" cy="196442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7000648" y="1143724"/>
            <a:ext cx="3743551" cy="3147179"/>
            <a:chOff x="-1" y="-161925"/>
            <a:chExt cx="3697334" cy="31083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7970" cy="1686645"/>
            </a:xfrm>
            <a:custGeom>
              <a:avLst/>
              <a:gdLst/>
              <a:ahLst/>
              <a:cxnLst/>
              <a:rect l="l" t="t" r="r" b="b"/>
              <a:pathLst>
                <a:path w="3357970" h="1686645">
                  <a:moveTo>
                    <a:pt x="0" y="0"/>
                  </a:moveTo>
                  <a:lnTo>
                    <a:pt x="3357970" y="0"/>
                  </a:lnTo>
                  <a:lnTo>
                    <a:pt x="3357970" y="1686645"/>
                  </a:lnTo>
                  <a:lnTo>
                    <a:pt x="0" y="1686645"/>
                  </a:lnTo>
                  <a:close/>
                </a:path>
              </a:pathLst>
            </a:custGeom>
            <a:solidFill>
              <a:srgbClr val="F4DEC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357970" cy="1788245"/>
            </a:xfrm>
            <a:custGeom>
              <a:avLst/>
              <a:gdLst/>
              <a:ahLst/>
              <a:cxnLst/>
              <a:rect l="l" t="t" r="r" b="b"/>
              <a:pathLst>
                <a:path w="3357970" h="1788245">
                  <a:moveTo>
                    <a:pt x="0" y="1686645"/>
                  </a:moveTo>
                  <a:lnTo>
                    <a:pt x="3357970" y="1686645"/>
                  </a:lnTo>
                  <a:lnTo>
                    <a:pt x="3230970" y="1788245"/>
                  </a:lnTo>
                  <a:cubicBezTo>
                    <a:pt x="3230970" y="1788245"/>
                    <a:pt x="2227670" y="1712045"/>
                    <a:pt x="2126070" y="1712045"/>
                  </a:cubicBezTo>
                  <a:lnTo>
                    <a:pt x="1231900" y="1712045"/>
                  </a:lnTo>
                  <a:cubicBezTo>
                    <a:pt x="1130300" y="1712045"/>
                    <a:pt x="127000" y="1788245"/>
                    <a:pt x="127000" y="1788245"/>
                  </a:cubicBezTo>
                  <a:lnTo>
                    <a:pt x="0" y="1686645"/>
                  </a:lnTo>
                  <a:lnTo>
                    <a:pt x="0" y="0"/>
                  </a:lnTo>
                  <a:lnTo>
                    <a:pt x="3357970" y="0"/>
                  </a:lnTo>
                  <a:lnTo>
                    <a:pt x="3357970" y="1686645"/>
                  </a:lnTo>
                  <a:lnTo>
                    <a:pt x="12700" y="1686645"/>
                  </a:lnTo>
                  <a:lnTo>
                    <a:pt x="12700" y="1673945"/>
                  </a:lnTo>
                  <a:lnTo>
                    <a:pt x="3345270" y="1673945"/>
                  </a:lnTo>
                  <a:lnTo>
                    <a:pt x="3345270" y="12700"/>
                  </a:lnTo>
                  <a:lnTo>
                    <a:pt x="12700" y="12700"/>
                  </a:lnTo>
                  <a:lnTo>
                    <a:pt x="12700" y="1686645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-1" y="-161925"/>
              <a:ext cx="3697334" cy="3108325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9659"/>
                </a:lnSpc>
              </a:pPr>
              <a:r>
                <a:rPr lang="en-US" sz="6899" dirty="0">
                  <a:solidFill>
                    <a:srgbClr val="000000"/>
                  </a:solidFill>
                  <a:latin typeface="Arimo Bold"/>
                </a:rPr>
                <a:t>ACȚIUI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1270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347194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53500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   VEDEM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13015" y="334065"/>
            <a:ext cx="3043477" cy="1964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24612" y="2363536"/>
            <a:ext cx="8220285" cy="68947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347194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62022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VEDEM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13015" y="334065"/>
            <a:ext cx="3043477" cy="1964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43500" y="2563025"/>
            <a:ext cx="8001000" cy="72009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347194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62022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 VEDEM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13015" y="334065"/>
            <a:ext cx="3043477" cy="1964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21604">
            <a:off x="5221008" y="2815063"/>
            <a:ext cx="8534912" cy="68279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347194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62022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          VEDEM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13015" y="334065"/>
            <a:ext cx="3043477" cy="1964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24262" y="3029070"/>
            <a:ext cx="9100356" cy="60062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512366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62022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         AUZIM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057">
            <a:off x="8211189" y="233163"/>
            <a:ext cx="1865621" cy="2915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75573" y="1935363"/>
            <a:ext cx="8047184" cy="73229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512366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233962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         AUZIM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057">
            <a:off x="8211189" y="233163"/>
            <a:ext cx="1865621" cy="2915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84193" y="2873464"/>
            <a:ext cx="6873355" cy="69427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512366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534999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         AUZIM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057">
            <a:off x="8211189" y="233163"/>
            <a:ext cx="1865621" cy="2915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30192" y="2315517"/>
            <a:ext cx="8427617" cy="73741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42512" y="512366"/>
            <a:ext cx="14802975" cy="3118248"/>
            <a:chOff x="-1" y="-133350"/>
            <a:chExt cx="14620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20221" cy="1545940"/>
            </a:xfrm>
            <a:custGeom>
              <a:avLst/>
              <a:gdLst/>
              <a:ahLst/>
              <a:cxnLst/>
              <a:rect l="l" t="t" r="r" b="b"/>
              <a:pathLst>
                <a:path w="14620221" h="1545940">
                  <a:moveTo>
                    <a:pt x="0" y="0"/>
                  </a:moveTo>
                  <a:lnTo>
                    <a:pt x="14620221" y="0"/>
                  </a:lnTo>
                  <a:lnTo>
                    <a:pt x="14620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20221" cy="1647540"/>
            </a:xfrm>
            <a:custGeom>
              <a:avLst/>
              <a:gdLst/>
              <a:ahLst/>
              <a:cxnLst/>
              <a:rect l="l" t="t" r="r" b="b"/>
              <a:pathLst>
                <a:path w="14620221" h="1647540">
                  <a:moveTo>
                    <a:pt x="0" y="1545940"/>
                  </a:moveTo>
                  <a:lnTo>
                    <a:pt x="14620221" y="1545940"/>
                  </a:lnTo>
                  <a:lnTo>
                    <a:pt x="14493221" y="1647540"/>
                  </a:lnTo>
                  <a:cubicBezTo>
                    <a:pt x="14493221" y="1647540"/>
                    <a:pt x="13489921" y="1571340"/>
                    <a:pt x="13388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20221" y="0"/>
                  </a:lnTo>
                  <a:lnTo>
                    <a:pt x="14620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07521" y="1533240"/>
                  </a:lnTo>
                  <a:lnTo>
                    <a:pt x="14607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62022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         AUZIM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057">
            <a:off x="8211189" y="233163"/>
            <a:ext cx="1865621" cy="2915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67421" y="3323862"/>
            <a:ext cx="8593349" cy="57253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-83115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42678" y="934912"/>
            <a:ext cx="13602644" cy="1163075"/>
            <a:chOff x="0" y="2822555"/>
            <a:chExt cx="18136859" cy="3311659"/>
          </a:xfrm>
        </p:grpSpPr>
        <p:sp>
          <p:nvSpPr>
            <p:cNvPr id="4" name="TextBox 4"/>
            <p:cNvSpPr txBox="1"/>
            <p:nvPr/>
          </p:nvSpPr>
          <p:spPr>
            <a:xfrm>
              <a:off x="0" y="2822555"/>
              <a:ext cx="18136859" cy="3311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39"/>
                </a:lnSpc>
              </a:pPr>
              <a:r>
                <a:rPr lang="en-US" sz="3600" spc="671" dirty="0">
                  <a:solidFill>
                    <a:srgbClr val="000000"/>
                  </a:solidFill>
                  <a:latin typeface="Helveticish Bold"/>
                </a:rPr>
                <a:t>CARE SUNT CELE 5 SIMȚURI?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38663"/>
              <a:ext cx="16748611" cy="8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20"/>
                </a:lnSpc>
              </a:pPr>
              <a:endParaRPr/>
            </a:p>
          </p:txBody>
        </p:sp>
      </p:grpSp>
      <p:sp>
        <p:nvSpPr>
          <p:cNvPr id="7" name="Subtitle 6">
            <a:extLst>
              <a:ext uri="{FF2B5EF4-FFF2-40B4-BE49-F238E27FC236}">
                <a16:creationId xmlns:a16="http://schemas.microsoft.com/office/drawing/2014/main" id="{868A8A73-18D6-B700-71D0-585EF76A5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300" y="3390900"/>
            <a:ext cx="14249400" cy="4887914"/>
          </a:xfrm>
        </p:spPr>
        <p:txBody>
          <a:bodyPr>
            <a:normAutofit fontScale="85000" lnSpcReduction="20000"/>
          </a:bodyPr>
          <a:lstStyle/>
          <a:p>
            <a:r>
              <a:rPr lang="ro-RO" sz="3600" b="1" dirty="0">
                <a:solidFill>
                  <a:schemeClr val="tx1"/>
                </a:solidFill>
              </a:rPr>
              <a:t>Disciplina:</a:t>
            </a:r>
            <a:r>
              <a:rPr lang="ro-RO" sz="3600" dirty="0">
                <a:solidFill>
                  <a:schemeClr val="tx1"/>
                </a:solidFill>
              </a:rPr>
              <a:t> Educație senzorială și psihomotorie</a:t>
            </a:r>
          </a:p>
          <a:p>
            <a:endParaRPr lang="ro-RO" sz="3600" dirty="0">
              <a:solidFill>
                <a:schemeClr val="tx1"/>
              </a:solidFill>
            </a:endParaRPr>
          </a:p>
          <a:p>
            <a:r>
              <a:rPr lang="ro-RO" sz="3600" b="1" dirty="0">
                <a:solidFill>
                  <a:schemeClr val="tx1"/>
                </a:solidFill>
              </a:rPr>
              <a:t>Clasa</a:t>
            </a:r>
            <a:r>
              <a:rPr lang="ro-RO" sz="3600" dirty="0">
                <a:solidFill>
                  <a:schemeClr val="tx1"/>
                </a:solidFill>
              </a:rPr>
              <a:t> pregătitoare – a IV-a, dizabilități intelectuale grave, severe și sau asociate</a:t>
            </a:r>
          </a:p>
          <a:p>
            <a:endParaRPr lang="ro-RO" sz="3600" dirty="0">
              <a:solidFill>
                <a:schemeClr val="tx1"/>
              </a:solidFill>
            </a:endParaRPr>
          </a:p>
          <a:p>
            <a:r>
              <a:rPr lang="ro-RO" sz="3600" b="1" dirty="0">
                <a:solidFill>
                  <a:schemeClr val="tx1"/>
                </a:solidFill>
              </a:rPr>
              <a:t>Competența specifică vizată: </a:t>
            </a:r>
            <a:r>
              <a:rPr lang="ro-RO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Formarea și dezvoltarea capacității de percepție, urmărire, identificare și discriminare senzorială a stimulilor din mediul ambiant.</a:t>
            </a:r>
          </a:p>
          <a:p>
            <a:endParaRPr lang="ro-RO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o-RO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Centrul Școlar de Educație Incluzivă Nr. 1 Oradea</a:t>
            </a:r>
          </a:p>
          <a:p>
            <a:r>
              <a:rPr lang="ro-RO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Prof. Calamar Daniela</a:t>
            </a:r>
          </a:p>
          <a:p>
            <a:r>
              <a:rPr lang="ro-RO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Prof. Cardoș Alina</a:t>
            </a:r>
            <a:endParaRPr lang="ro-RO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o-RO" dirty="0">
              <a:solidFill>
                <a:schemeClr val="tx1"/>
              </a:solidFill>
            </a:endParaRPr>
          </a:p>
          <a:p>
            <a:endParaRPr lang="ro-RO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85606" y="582109"/>
            <a:ext cx="16064193" cy="3118248"/>
            <a:chOff x="-1" y="-133350"/>
            <a:chExt cx="15865870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25221" cy="1545940"/>
            </a:xfrm>
            <a:custGeom>
              <a:avLst/>
              <a:gdLst/>
              <a:ahLst/>
              <a:cxnLst/>
              <a:rect l="l" t="t" r="r" b="b"/>
              <a:pathLst>
                <a:path w="15325221" h="1545940">
                  <a:moveTo>
                    <a:pt x="0" y="0"/>
                  </a:moveTo>
                  <a:lnTo>
                    <a:pt x="15325221" y="0"/>
                  </a:lnTo>
                  <a:lnTo>
                    <a:pt x="15325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5325221" cy="1647540"/>
            </a:xfrm>
            <a:custGeom>
              <a:avLst/>
              <a:gdLst/>
              <a:ahLst/>
              <a:cxnLst/>
              <a:rect l="l" t="t" r="r" b="b"/>
              <a:pathLst>
                <a:path w="15325221" h="1647540">
                  <a:moveTo>
                    <a:pt x="0" y="1545940"/>
                  </a:moveTo>
                  <a:lnTo>
                    <a:pt x="15325221" y="1545940"/>
                  </a:lnTo>
                  <a:lnTo>
                    <a:pt x="15198221" y="1647540"/>
                  </a:lnTo>
                  <a:cubicBezTo>
                    <a:pt x="15198221" y="1647540"/>
                    <a:pt x="14194921" y="1571340"/>
                    <a:pt x="14093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5325221" y="0"/>
                  </a:lnTo>
                  <a:lnTo>
                    <a:pt x="15325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5312521" y="1533240"/>
                  </a:lnTo>
                  <a:lnTo>
                    <a:pt x="15312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586587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MÂNCĂM - GUSTĂM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69776" y="534484"/>
            <a:ext cx="3765591" cy="20334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36569" y="2634275"/>
            <a:ext cx="7997596" cy="66240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85606" y="582109"/>
            <a:ext cx="15516787" cy="3118248"/>
            <a:chOff x="-1" y="-133350"/>
            <a:chExt cx="15325222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325221" cy="1545940"/>
            </a:xfrm>
            <a:custGeom>
              <a:avLst/>
              <a:gdLst/>
              <a:ahLst/>
              <a:cxnLst/>
              <a:rect l="l" t="t" r="r" b="b"/>
              <a:pathLst>
                <a:path w="15325221" h="1545940">
                  <a:moveTo>
                    <a:pt x="0" y="0"/>
                  </a:moveTo>
                  <a:lnTo>
                    <a:pt x="15325221" y="0"/>
                  </a:lnTo>
                  <a:lnTo>
                    <a:pt x="15325221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5325221" cy="1647540"/>
            </a:xfrm>
            <a:custGeom>
              <a:avLst/>
              <a:gdLst/>
              <a:ahLst/>
              <a:cxnLst/>
              <a:rect l="l" t="t" r="r" b="b"/>
              <a:pathLst>
                <a:path w="15325221" h="1647540">
                  <a:moveTo>
                    <a:pt x="0" y="1545940"/>
                  </a:moveTo>
                  <a:lnTo>
                    <a:pt x="15325221" y="1545940"/>
                  </a:lnTo>
                  <a:lnTo>
                    <a:pt x="15198221" y="1647540"/>
                  </a:lnTo>
                  <a:cubicBezTo>
                    <a:pt x="15198221" y="1647540"/>
                    <a:pt x="14194921" y="1571340"/>
                    <a:pt x="14093321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5325221" y="0"/>
                  </a:lnTo>
                  <a:lnTo>
                    <a:pt x="15325221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5312521" y="1533240"/>
                  </a:lnTo>
                  <a:lnTo>
                    <a:pt x="15312521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532522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MÂNCĂM - GUSTĂM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2840" y="534484"/>
            <a:ext cx="3765591" cy="20334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5607" y="3151883"/>
            <a:ext cx="15029962" cy="68010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582109"/>
            <a:ext cx="18018286" cy="3118248"/>
            <a:chOff x="0" y="-133350"/>
            <a:chExt cx="17795838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95838" cy="1545940"/>
            </a:xfrm>
            <a:custGeom>
              <a:avLst/>
              <a:gdLst/>
              <a:ahLst/>
              <a:cxnLst/>
              <a:rect l="l" t="t" r="r" b="b"/>
              <a:pathLst>
                <a:path w="17795838" h="1545940">
                  <a:moveTo>
                    <a:pt x="0" y="0"/>
                  </a:moveTo>
                  <a:lnTo>
                    <a:pt x="17795838" y="0"/>
                  </a:lnTo>
                  <a:lnTo>
                    <a:pt x="17795838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7795838" cy="1647540"/>
            </a:xfrm>
            <a:custGeom>
              <a:avLst/>
              <a:gdLst/>
              <a:ahLst/>
              <a:cxnLst/>
              <a:rect l="l" t="t" r="r" b="b"/>
              <a:pathLst>
                <a:path w="17795838" h="1647540">
                  <a:moveTo>
                    <a:pt x="0" y="1545940"/>
                  </a:moveTo>
                  <a:lnTo>
                    <a:pt x="17795838" y="1545940"/>
                  </a:lnTo>
                  <a:lnTo>
                    <a:pt x="17668838" y="1647540"/>
                  </a:lnTo>
                  <a:cubicBezTo>
                    <a:pt x="17668838" y="1647540"/>
                    <a:pt x="16665538" y="1571340"/>
                    <a:pt x="16563938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7795838" y="0"/>
                  </a:lnTo>
                  <a:lnTo>
                    <a:pt x="17795838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7783138" y="1533240"/>
                  </a:lnTo>
                  <a:lnTo>
                    <a:pt x="17783138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17685926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MÂNCĂM - GUSTĂM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25925" y="534484"/>
            <a:ext cx="3765591" cy="2033419"/>
          </a:xfrm>
          <a:prstGeom prst="rect">
            <a:avLst/>
          </a:prstGeom>
        </p:spPr>
      </p:pic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47.211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3725925" y="3190742"/>
            <a:ext cx="10333834" cy="5831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582109"/>
            <a:ext cx="18018286" cy="3118248"/>
            <a:chOff x="0" y="-133350"/>
            <a:chExt cx="17795838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95838" cy="1545940"/>
            </a:xfrm>
            <a:custGeom>
              <a:avLst/>
              <a:gdLst/>
              <a:ahLst/>
              <a:cxnLst/>
              <a:rect l="l" t="t" r="r" b="b"/>
              <a:pathLst>
                <a:path w="17795838" h="1545940">
                  <a:moveTo>
                    <a:pt x="0" y="0"/>
                  </a:moveTo>
                  <a:lnTo>
                    <a:pt x="17795838" y="0"/>
                  </a:lnTo>
                  <a:lnTo>
                    <a:pt x="17795838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7795838" cy="1647540"/>
            </a:xfrm>
            <a:custGeom>
              <a:avLst/>
              <a:gdLst/>
              <a:ahLst/>
              <a:cxnLst/>
              <a:rect l="l" t="t" r="r" b="b"/>
              <a:pathLst>
                <a:path w="17795838" h="1647540">
                  <a:moveTo>
                    <a:pt x="0" y="1545940"/>
                  </a:moveTo>
                  <a:lnTo>
                    <a:pt x="17795838" y="1545940"/>
                  </a:lnTo>
                  <a:lnTo>
                    <a:pt x="17668838" y="1647540"/>
                  </a:lnTo>
                  <a:cubicBezTo>
                    <a:pt x="17668838" y="1647540"/>
                    <a:pt x="16665538" y="1571340"/>
                    <a:pt x="16563938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7795838" y="0"/>
                  </a:lnTo>
                  <a:lnTo>
                    <a:pt x="17795838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7783138" y="1533240"/>
                  </a:lnTo>
                  <a:lnTo>
                    <a:pt x="17783138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17685926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MÂNCĂM - GUSTĂM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25925" y="534484"/>
            <a:ext cx="3765591" cy="20334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75358" y="2385261"/>
            <a:ext cx="7282438" cy="70275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5122" y="582109"/>
            <a:ext cx="15286477" cy="3118248"/>
            <a:chOff x="-1" y="-133350"/>
            <a:chExt cx="15097755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1696" cy="1545940"/>
            </a:xfrm>
            <a:custGeom>
              <a:avLst/>
              <a:gdLst/>
              <a:ahLst/>
              <a:cxnLst/>
              <a:rect l="l" t="t" r="r" b="b"/>
              <a:pathLst>
                <a:path w="14661696" h="1545940">
                  <a:moveTo>
                    <a:pt x="0" y="0"/>
                  </a:moveTo>
                  <a:lnTo>
                    <a:pt x="14661696" y="0"/>
                  </a:lnTo>
                  <a:lnTo>
                    <a:pt x="14661696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61696" cy="1647540"/>
            </a:xfrm>
            <a:custGeom>
              <a:avLst/>
              <a:gdLst/>
              <a:ahLst/>
              <a:cxnLst/>
              <a:rect l="l" t="t" r="r" b="b"/>
              <a:pathLst>
                <a:path w="14661696" h="1647540">
                  <a:moveTo>
                    <a:pt x="0" y="1545940"/>
                  </a:moveTo>
                  <a:lnTo>
                    <a:pt x="14661696" y="1545940"/>
                  </a:lnTo>
                  <a:lnTo>
                    <a:pt x="14534696" y="1647540"/>
                  </a:lnTo>
                  <a:cubicBezTo>
                    <a:pt x="14534696" y="1647540"/>
                    <a:pt x="13531396" y="1571340"/>
                    <a:pt x="13429796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61696" y="0"/>
                  </a:lnTo>
                  <a:lnTo>
                    <a:pt x="14661696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48996" y="1533240"/>
                  </a:lnTo>
                  <a:lnTo>
                    <a:pt x="14648996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5097755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MIROSIM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5066" y="536933"/>
            <a:ext cx="1490214" cy="18483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86918" y="3369385"/>
            <a:ext cx="4416262" cy="64003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5122" y="582109"/>
            <a:ext cx="14844968" cy="3118248"/>
            <a:chOff x="-1" y="-133350"/>
            <a:chExt cx="14661697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1696" cy="1545940"/>
            </a:xfrm>
            <a:custGeom>
              <a:avLst/>
              <a:gdLst/>
              <a:ahLst/>
              <a:cxnLst/>
              <a:rect l="l" t="t" r="r" b="b"/>
              <a:pathLst>
                <a:path w="14661696" h="1545940">
                  <a:moveTo>
                    <a:pt x="0" y="0"/>
                  </a:moveTo>
                  <a:lnTo>
                    <a:pt x="14661696" y="0"/>
                  </a:lnTo>
                  <a:lnTo>
                    <a:pt x="14661696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61696" cy="1647540"/>
            </a:xfrm>
            <a:custGeom>
              <a:avLst/>
              <a:gdLst/>
              <a:ahLst/>
              <a:cxnLst/>
              <a:rect l="l" t="t" r="r" b="b"/>
              <a:pathLst>
                <a:path w="14661696" h="1647540">
                  <a:moveTo>
                    <a:pt x="0" y="1545940"/>
                  </a:moveTo>
                  <a:lnTo>
                    <a:pt x="14661696" y="1545940"/>
                  </a:lnTo>
                  <a:lnTo>
                    <a:pt x="14534696" y="1647540"/>
                  </a:lnTo>
                  <a:cubicBezTo>
                    <a:pt x="14534696" y="1647540"/>
                    <a:pt x="13531396" y="1571340"/>
                    <a:pt x="13429796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61696" y="0"/>
                  </a:lnTo>
                  <a:lnTo>
                    <a:pt x="14661696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48996" y="1533240"/>
                  </a:lnTo>
                  <a:lnTo>
                    <a:pt x="14648996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495681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MIROSIM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5066" y="536933"/>
            <a:ext cx="1490214" cy="18483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71330" y="3387362"/>
            <a:ext cx="7017459" cy="628939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5122" y="582109"/>
            <a:ext cx="14844968" cy="3118248"/>
            <a:chOff x="-1" y="-133350"/>
            <a:chExt cx="14661697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1696" cy="1545940"/>
            </a:xfrm>
            <a:custGeom>
              <a:avLst/>
              <a:gdLst/>
              <a:ahLst/>
              <a:cxnLst/>
              <a:rect l="l" t="t" r="r" b="b"/>
              <a:pathLst>
                <a:path w="14661696" h="1545940">
                  <a:moveTo>
                    <a:pt x="0" y="0"/>
                  </a:moveTo>
                  <a:lnTo>
                    <a:pt x="14661696" y="0"/>
                  </a:lnTo>
                  <a:lnTo>
                    <a:pt x="14661696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61696" cy="1647540"/>
            </a:xfrm>
            <a:custGeom>
              <a:avLst/>
              <a:gdLst/>
              <a:ahLst/>
              <a:cxnLst/>
              <a:rect l="l" t="t" r="r" b="b"/>
              <a:pathLst>
                <a:path w="14661696" h="1647540">
                  <a:moveTo>
                    <a:pt x="0" y="1545940"/>
                  </a:moveTo>
                  <a:lnTo>
                    <a:pt x="14661696" y="1545940"/>
                  </a:lnTo>
                  <a:lnTo>
                    <a:pt x="14534696" y="1647540"/>
                  </a:lnTo>
                  <a:cubicBezTo>
                    <a:pt x="14534696" y="1647540"/>
                    <a:pt x="13531396" y="1571340"/>
                    <a:pt x="13429796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61696" y="0"/>
                  </a:lnTo>
                  <a:lnTo>
                    <a:pt x="14661696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48996" y="1533240"/>
                  </a:lnTo>
                  <a:lnTo>
                    <a:pt x="14648996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495681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MIROSIM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5066" y="536933"/>
            <a:ext cx="1490214" cy="18483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46951" y="2845055"/>
            <a:ext cx="7009011" cy="64132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5122" y="582109"/>
            <a:ext cx="15819877" cy="3118248"/>
            <a:chOff x="-1" y="-133350"/>
            <a:chExt cx="15624570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1696" cy="1545940"/>
            </a:xfrm>
            <a:custGeom>
              <a:avLst/>
              <a:gdLst/>
              <a:ahLst/>
              <a:cxnLst/>
              <a:rect l="l" t="t" r="r" b="b"/>
              <a:pathLst>
                <a:path w="14661696" h="1545940">
                  <a:moveTo>
                    <a:pt x="0" y="0"/>
                  </a:moveTo>
                  <a:lnTo>
                    <a:pt x="14661696" y="0"/>
                  </a:lnTo>
                  <a:lnTo>
                    <a:pt x="14661696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61696" cy="1647540"/>
            </a:xfrm>
            <a:custGeom>
              <a:avLst/>
              <a:gdLst/>
              <a:ahLst/>
              <a:cxnLst/>
              <a:rect l="l" t="t" r="r" b="b"/>
              <a:pathLst>
                <a:path w="14661696" h="1647540">
                  <a:moveTo>
                    <a:pt x="0" y="1545940"/>
                  </a:moveTo>
                  <a:lnTo>
                    <a:pt x="14661696" y="1545940"/>
                  </a:lnTo>
                  <a:lnTo>
                    <a:pt x="14534696" y="1647540"/>
                  </a:lnTo>
                  <a:cubicBezTo>
                    <a:pt x="14534696" y="1647540"/>
                    <a:pt x="13531396" y="1571340"/>
                    <a:pt x="13429796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61696" y="0"/>
                  </a:lnTo>
                  <a:lnTo>
                    <a:pt x="14661696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48996" y="1533240"/>
                  </a:lnTo>
                  <a:lnTo>
                    <a:pt x="14648996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5624570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ATINGEM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8700" y="717126"/>
            <a:ext cx="1718906" cy="18250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31368" y="3375563"/>
            <a:ext cx="6880394" cy="588273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5122" y="582109"/>
            <a:ext cx="14844968" cy="3118248"/>
            <a:chOff x="-1" y="-133350"/>
            <a:chExt cx="14661697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1696" cy="1545940"/>
            </a:xfrm>
            <a:custGeom>
              <a:avLst/>
              <a:gdLst/>
              <a:ahLst/>
              <a:cxnLst/>
              <a:rect l="l" t="t" r="r" b="b"/>
              <a:pathLst>
                <a:path w="14661696" h="1545940">
                  <a:moveTo>
                    <a:pt x="0" y="0"/>
                  </a:moveTo>
                  <a:lnTo>
                    <a:pt x="14661696" y="0"/>
                  </a:lnTo>
                  <a:lnTo>
                    <a:pt x="14661696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61696" cy="1647540"/>
            </a:xfrm>
            <a:custGeom>
              <a:avLst/>
              <a:gdLst/>
              <a:ahLst/>
              <a:cxnLst/>
              <a:rect l="l" t="t" r="r" b="b"/>
              <a:pathLst>
                <a:path w="14661696" h="1647540">
                  <a:moveTo>
                    <a:pt x="0" y="1545940"/>
                  </a:moveTo>
                  <a:lnTo>
                    <a:pt x="14661696" y="1545940"/>
                  </a:lnTo>
                  <a:lnTo>
                    <a:pt x="14534696" y="1647540"/>
                  </a:lnTo>
                  <a:cubicBezTo>
                    <a:pt x="14534696" y="1647540"/>
                    <a:pt x="13531396" y="1571340"/>
                    <a:pt x="13429796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61696" y="0"/>
                  </a:lnTo>
                  <a:lnTo>
                    <a:pt x="14661696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48996" y="1533240"/>
                  </a:lnTo>
                  <a:lnTo>
                    <a:pt x="14648996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1" y="-133350"/>
              <a:ext cx="14661696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ATINGEM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8700" y="717126"/>
            <a:ext cx="1718906" cy="18250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70987" y="3086100"/>
            <a:ext cx="3684009" cy="68222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5123" y="582109"/>
            <a:ext cx="14844967" cy="3118248"/>
            <a:chOff x="0" y="-133350"/>
            <a:chExt cx="14661696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1696" cy="1545940"/>
            </a:xfrm>
            <a:custGeom>
              <a:avLst/>
              <a:gdLst/>
              <a:ahLst/>
              <a:cxnLst/>
              <a:rect l="l" t="t" r="r" b="b"/>
              <a:pathLst>
                <a:path w="14661696" h="1545940">
                  <a:moveTo>
                    <a:pt x="0" y="0"/>
                  </a:moveTo>
                  <a:lnTo>
                    <a:pt x="14661696" y="0"/>
                  </a:lnTo>
                  <a:lnTo>
                    <a:pt x="14661696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61696" cy="1647540"/>
            </a:xfrm>
            <a:custGeom>
              <a:avLst/>
              <a:gdLst/>
              <a:ahLst/>
              <a:cxnLst/>
              <a:rect l="l" t="t" r="r" b="b"/>
              <a:pathLst>
                <a:path w="14661696" h="1647540">
                  <a:moveTo>
                    <a:pt x="0" y="1545940"/>
                  </a:moveTo>
                  <a:lnTo>
                    <a:pt x="14661696" y="1545940"/>
                  </a:lnTo>
                  <a:lnTo>
                    <a:pt x="14534696" y="1647540"/>
                  </a:lnTo>
                  <a:cubicBezTo>
                    <a:pt x="14534696" y="1647540"/>
                    <a:pt x="13531396" y="1571340"/>
                    <a:pt x="13429796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61696" y="0"/>
                  </a:lnTo>
                  <a:lnTo>
                    <a:pt x="14661696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48996" y="1533240"/>
                  </a:lnTo>
                  <a:lnTo>
                    <a:pt x="14648996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14661695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ATINGEM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8700" y="717126"/>
            <a:ext cx="1718906" cy="18250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83409" y="3206116"/>
            <a:ext cx="5720503" cy="55020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08830" y="3770636"/>
            <a:ext cx="13602644" cy="3582647"/>
            <a:chOff x="0" y="0"/>
            <a:chExt cx="18136859" cy="4776863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8136859" cy="3815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39"/>
                </a:lnSpc>
              </a:pPr>
              <a:r>
                <a:rPr lang="en-US" sz="9599" spc="671">
                  <a:solidFill>
                    <a:srgbClr val="000000"/>
                  </a:solidFill>
                  <a:latin typeface="Helveticish Bold"/>
                </a:rPr>
                <a:t>CARE SUNT CELE 5 SIMȚURI?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38663"/>
              <a:ext cx="16748611" cy="8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6467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5123" y="582109"/>
            <a:ext cx="14844967" cy="3118248"/>
            <a:chOff x="0" y="-133350"/>
            <a:chExt cx="14661696" cy="30797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61696" cy="1545940"/>
            </a:xfrm>
            <a:custGeom>
              <a:avLst/>
              <a:gdLst/>
              <a:ahLst/>
              <a:cxnLst/>
              <a:rect l="l" t="t" r="r" b="b"/>
              <a:pathLst>
                <a:path w="14661696" h="1545940">
                  <a:moveTo>
                    <a:pt x="0" y="0"/>
                  </a:moveTo>
                  <a:lnTo>
                    <a:pt x="14661696" y="0"/>
                  </a:lnTo>
                  <a:lnTo>
                    <a:pt x="14661696" y="1545940"/>
                  </a:lnTo>
                  <a:lnTo>
                    <a:pt x="0" y="1545940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661696" cy="1647540"/>
            </a:xfrm>
            <a:custGeom>
              <a:avLst/>
              <a:gdLst/>
              <a:ahLst/>
              <a:cxnLst/>
              <a:rect l="l" t="t" r="r" b="b"/>
              <a:pathLst>
                <a:path w="14661696" h="1647540">
                  <a:moveTo>
                    <a:pt x="0" y="1545940"/>
                  </a:moveTo>
                  <a:lnTo>
                    <a:pt x="14661696" y="1545940"/>
                  </a:lnTo>
                  <a:lnTo>
                    <a:pt x="14534696" y="1647540"/>
                  </a:lnTo>
                  <a:cubicBezTo>
                    <a:pt x="14534696" y="1647540"/>
                    <a:pt x="13531396" y="1571340"/>
                    <a:pt x="13429796" y="1571340"/>
                  </a:cubicBezTo>
                  <a:lnTo>
                    <a:pt x="1231900" y="1571340"/>
                  </a:lnTo>
                  <a:cubicBezTo>
                    <a:pt x="1130300" y="1571340"/>
                    <a:pt x="127000" y="1647540"/>
                    <a:pt x="127000" y="1647540"/>
                  </a:cubicBezTo>
                  <a:lnTo>
                    <a:pt x="0" y="1545940"/>
                  </a:lnTo>
                  <a:lnTo>
                    <a:pt x="0" y="0"/>
                  </a:lnTo>
                  <a:lnTo>
                    <a:pt x="14661696" y="0"/>
                  </a:lnTo>
                  <a:lnTo>
                    <a:pt x="14661696" y="1545940"/>
                  </a:lnTo>
                  <a:lnTo>
                    <a:pt x="12700" y="1545940"/>
                  </a:lnTo>
                  <a:lnTo>
                    <a:pt x="12700" y="1533240"/>
                  </a:lnTo>
                  <a:lnTo>
                    <a:pt x="14648996" y="1533240"/>
                  </a:lnTo>
                  <a:lnTo>
                    <a:pt x="14648996" y="12700"/>
                  </a:lnTo>
                  <a:lnTo>
                    <a:pt x="12700" y="12700"/>
                  </a:lnTo>
                  <a:lnTo>
                    <a:pt x="12700" y="1545940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14661695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CU                                   ATINGEM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8700" y="717126"/>
            <a:ext cx="1718906" cy="18250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2151" t="9220" b="9220"/>
          <a:stretch>
            <a:fillRect/>
          </a:stretch>
        </p:blipFill>
        <p:spPr>
          <a:xfrm>
            <a:off x="3874603" y="3511440"/>
            <a:ext cx="11101960" cy="61653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340674" y="3646970"/>
            <a:ext cx="8765726" cy="2872700"/>
            <a:chOff x="0" y="-133350"/>
            <a:chExt cx="9711892" cy="31827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639059" cy="2947827"/>
            </a:xfrm>
            <a:custGeom>
              <a:avLst/>
              <a:gdLst/>
              <a:ahLst/>
              <a:cxnLst/>
              <a:rect l="l" t="t" r="r" b="b"/>
              <a:pathLst>
                <a:path w="9639059" h="2947827">
                  <a:moveTo>
                    <a:pt x="0" y="0"/>
                  </a:moveTo>
                  <a:lnTo>
                    <a:pt x="9639059" y="0"/>
                  </a:lnTo>
                  <a:lnTo>
                    <a:pt x="9639059" y="2947827"/>
                  </a:lnTo>
                  <a:lnTo>
                    <a:pt x="0" y="2947827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639059" cy="3049427"/>
            </a:xfrm>
            <a:custGeom>
              <a:avLst/>
              <a:gdLst/>
              <a:ahLst/>
              <a:cxnLst/>
              <a:rect l="l" t="t" r="r" b="b"/>
              <a:pathLst>
                <a:path w="9639059" h="3049427">
                  <a:moveTo>
                    <a:pt x="0" y="2947827"/>
                  </a:moveTo>
                  <a:lnTo>
                    <a:pt x="9639059" y="2947827"/>
                  </a:lnTo>
                  <a:lnTo>
                    <a:pt x="9512059" y="3049427"/>
                  </a:lnTo>
                  <a:cubicBezTo>
                    <a:pt x="9512059" y="3049427"/>
                    <a:pt x="8508759" y="2973227"/>
                    <a:pt x="8407159" y="2973227"/>
                  </a:cubicBezTo>
                  <a:lnTo>
                    <a:pt x="1231900" y="2973227"/>
                  </a:lnTo>
                  <a:cubicBezTo>
                    <a:pt x="1130300" y="2973227"/>
                    <a:pt x="127000" y="3049427"/>
                    <a:pt x="127000" y="3049427"/>
                  </a:cubicBezTo>
                  <a:lnTo>
                    <a:pt x="0" y="2947827"/>
                  </a:lnTo>
                  <a:lnTo>
                    <a:pt x="0" y="0"/>
                  </a:lnTo>
                  <a:lnTo>
                    <a:pt x="9639059" y="0"/>
                  </a:lnTo>
                  <a:lnTo>
                    <a:pt x="9639059" y="2947827"/>
                  </a:lnTo>
                  <a:lnTo>
                    <a:pt x="12700" y="2947827"/>
                  </a:lnTo>
                  <a:lnTo>
                    <a:pt x="12700" y="2935127"/>
                  </a:lnTo>
                  <a:lnTo>
                    <a:pt x="9626359" y="2935127"/>
                  </a:lnTo>
                  <a:lnTo>
                    <a:pt x="9626359" y="12700"/>
                  </a:lnTo>
                  <a:lnTo>
                    <a:pt x="12700" y="12700"/>
                  </a:lnTo>
                  <a:lnTo>
                    <a:pt x="12700" y="2947827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133350"/>
              <a:ext cx="9711892" cy="30797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  </a:t>
              </a:r>
            </a:p>
            <a:p>
              <a:pPr algn="ctr">
                <a:lnSpc>
                  <a:spcPts val="8679"/>
                </a:lnSpc>
              </a:pPr>
              <a:r>
                <a:rPr lang="en-US" sz="6199" dirty="0">
                  <a:solidFill>
                    <a:srgbClr val="000000"/>
                  </a:solidFill>
                  <a:latin typeface="Arimo Bold"/>
                </a:rPr>
                <a:t>SARCINI DE LUCRU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894859" y="-68487"/>
            <a:ext cx="8141872" cy="2189619"/>
            <a:chOff x="0" y="-95250"/>
            <a:chExt cx="11323567" cy="3045282"/>
          </a:xfrm>
        </p:grpSpPr>
        <p:sp>
          <p:nvSpPr>
            <p:cNvPr id="4" name="Freeform 4"/>
            <p:cNvSpPr/>
            <p:nvPr/>
          </p:nvSpPr>
          <p:spPr>
            <a:xfrm>
              <a:off x="0" y="-89160"/>
              <a:ext cx="11323567" cy="2848432"/>
            </a:xfrm>
            <a:custGeom>
              <a:avLst/>
              <a:gdLst/>
              <a:ahLst/>
              <a:cxnLst/>
              <a:rect l="l" t="t" r="r" b="b"/>
              <a:pathLst>
                <a:path w="11323567" h="2848432">
                  <a:moveTo>
                    <a:pt x="0" y="0"/>
                  </a:moveTo>
                  <a:lnTo>
                    <a:pt x="11323567" y="0"/>
                  </a:lnTo>
                  <a:lnTo>
                    <a:pt x="11323567" y="2848432"/>
                  </a:lnTo>
                  <a:lnTo>
                    <a:pt x="0" y="2848432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323567" cy="2950032"/>
            </a:xfrm>
            <a:custGeom>
              <a:avLst/>
              <a:gdLst/>
              <a:ahLst/>
              <a:cxnLst/>
              <a:rect l="l" t="t" r="r" b="b"/>
              <a:pathLst>
                <a:path w="11323567" h="2950032">
                  <a:moveTo>
                    <a:pt x="0" y="2848432"/>
                  </a:moveTo>
                  <a:lnTo>
                    <a:pt x="11323567" y="2848432"/>
                  </a:lnTo>
                  <a:lnTo>
                    <a:pt x="11196567" y="2950032"/>
                  </a:lnTo>
                  <a:cubicBezTo>
                    <a:pt x="11196567" y="2950032"/>
                    <a:pt x="10193267" y="2873832"/>
                    <a:pt x="10091667" y="2873832"/>
                  </a:cubicBezTo>
                  <a:lnTo>
                    <a:pt x="1231900" y="2873832"/>
                  </a:lnTo>
                  <a:cubicBezTo>
                    <a:pt x="1130300" y="2873832"/>
                    <a:pt x="127000" y="2950032"/>
                    <a:pt x="127000" y="2950032"/>
                  </a:cubicBezTo>
                  <a:lnTo>
                    <a:pt x="0" y="2848432"/>
                  </a:lnTo>
                  <a:lnTo>
                    <a:pt x="0" y="0"/>
                  </a:lnTo>
                  <a:lnTo>
                    <a:pt x="11323567" y="0"/>
                  </a:lnTo>
                  <a:lnTo>
                    <a:pt x="11323567" y="2848432"/>
                  </a:lnTo>
                  <a:lnTo>
                    <a:pt x="12700" y="2848432"/>
                  </a:lnTo>
                  <a:lnTo>
                    <a:pt x="12700" y="2835732"/>
                  </a:lnTo>
                  <a:lnTo>
                    <a:pt x="11310867" y="2835732"/>
                  </a:lnTo>
                  <a:lnTo>
                    <a:pt x="11310867" y="12700"/>
                  </a:lnTo>
                  <a:lnTo>
                    <a:pt x="12700" y="12700"/>
                  </a:lnTo>
                  <a:lnTo>
                    <a:pt x="12700" y="2848432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11323567" cy="30416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 algn="ctr">
                <a:lnSpc>
                  <a:spcPts val="5739"/>
                </a:lnSpc>
              </a:pPr>
              <a:r>
                <a:rPr lang="en-US" sz="4099" dirty="0">
                  <a:solidFill>
                    <a:srgbClr val="000000"/>
                  </a:solidFill>
                  <a:latin typeface="Arimo Bold"/>
                </a:rPr>
                <a:t>  CAUTĂ PERECHEA</a:t>
              </a:r>
            </a:p>
            <a:p>
              <a:pPr algn="ctr">
                <a:lnSpc>
                  <a:spcPts val="5739"/>
                </a:lnSpc>
              </a:pPr>
              <a:endParaRPr lang="en-US" sz="4099" dirty="0">
                <a:solidFill>
                  <a:srgbClr val="000000"/>
                </a:solidFill>
                <a:latin typeface="Arimo Bold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55696" y="3827313"/>
            <a:ext cx="2039162" cy="131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0057">
            <a:off x="3424947" y="2134592"/>
            <a:ext cx="1049210" cy="16393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75085" y="7699654"/>
            <a:ext cx="1748935" cy="9444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03657" y="8981926"/>
            <a:ext cx="1052216" cy="1305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18023" y="5527088"/>
            <a:ext cx="1463059" cy="15534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0057">
            <a:off x="13386593" y="8714975"/>
            <a:ext cx="1049210" cy="16393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36731" y="5831596"/>
            <a:ext cx="1748935" cy="9444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748679" y="7080529"/>
            <a:ext cx="2039162" cy="13161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36731" y="4157486"/>
            <a:ext cx="1052216" cy="13050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48679" y="2235009"/>
            <a:ext cx="1463059" cy="1553441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 rot="1258017">
            <a:off x="5705953" y="5900532"/>
            <a:ext cx="648882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521801" y="86977"/>
            <a:ext cx="8360343" cy="2173311"/>
            <a:chOff x="0" y="-76199"/>
            <a:chExt cx="11627412" cy="3022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23567" cy="1326604"/>
            </a:xfrm>
            <a:custGeom>
              <a:avLst/>
              <a:gdLst/>
              <a:ahLst/>
              <a:cxnLst/>
              <a:rect l="l" t="t" r="r" b="b"/>
              <a:pathLst>
                <a:path w="11323567" h="1326604">
                  <a:moveTo>
                    <a:pt x="0" y="0"/>
                  </a:moveTo>
                  <a:lnTo>
                    <a:pt x="11323567" y="0"/>
                  </a:lnTo>
                  <a:lnTo>
                    <a:pt x="11323567" y="1326604"/>
                  </a:lnTo>
                  <a:lnTo>
                    <a:pt x="0" y="1326604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323567" cy="1428204"/>
            </a:xfrm>
            <a:custGeom>
              <a:avLst/>
              <a:gdLst/>
              <a:ahLst/>
              <a:cxnLst/>
              <a:rect l="l" t="t" r="r" b="b"/>
              <a:pathLst>
                <a:path w="11323567" h="1428204">
                  <a:moveTo>
                    <a:pt x="0" y="1326604"/>
                  </a:moveTo>
                  <a:lnTo>
                    <a:pt x="11323567" y="1326604"/>
                  </a:lnTo>
                  <a:lnTo>
                    <a:pt x="11196567" y="1428204"/>
                  </a:lnTo>
                  <a:cubicBezTo>
                    <a:pt x="11196567" y="1428204"/>
                    <a:pt x="10193267" y="1352004"/>
                    <a:pt x="10091667" y="1352004"/>
                  </a:cubicBezTo>
                  <a:lnTo>
                    <a:pt x="1231900" y="1352004"/>
                  </a:lnTo>
                  <a:cubicBezTo>
                    <a:pt x="1130300" y="1352004"/>
                    <a:pt x="127000" y="1428204"/>
                    <a:pt x="127000" y="1428204"/>
                  </a:cubicBezTo>
                  <a:lnTo>
                    <a:pt x="0" y="1326604"/>
                  </a:lnTo>
                  <a:lnTo>
                    <a:pt x="0" y="0"/>
                  </a:lnTo>
                  <a:lnTo>
                    <a:pt x="11323567" y="0"/>
                  </a:lnTo>
                  <a:lnTo>
                    <a:pt x="11323567" y="1326604"/>
                  </a:lnTo>
                  <a:lnTo>
                    <a:pt x="12700" y="1326604"/>
                  </a:lnTo>
                  <a:lnTo>
                    <a:pt x="12700" y="1313904"/>
                  </a:lnTo>
                  <a:lnTo>
                    <a:pt x="11310867" y="1313904"/>
                  </a:lnTo>
                  <a:lnTo>
                    <a:pt x="11310867" y="12700"/>
                  </a:lnTo>
                  <a:lnTo>
                    <a:pt x="12700" y="12700"/>
                  </a:lnTo>
                  <a:lnTo>
                    <a:pt x="12700" y="1326604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199"/>
              <a:ext cx="11627412" cy="3022599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Arimo Bold"/>
                </a:rPr>
                <a:t>  CAUTĂ PERECHILE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75085" y="3571327"/>
            <a:ext cx="2039162" cy="131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0057">
            <a:off x="3239314" y="1560851"/>
            <a:ext cx="1049210" cy="16393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75085" y="7582577"/>
            <a:ext cx="1748935" cy="9444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03657" y="8981926"/>
            <a:ext cx="1052216" cy="1305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98235" y="5268513"/>
            <a:ext cx="1463059" cy="15534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372392" y="655220"/>
            <a:ext cx="1903143" cy="19620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 t="1333" b="12174"/>
          <a:stretch>
            <a:fillRect/>
          </a:stretch>
        </p:blipFill>
        <p:spPr>
          <a:xfrm>
            <a:off x="12692243" y="2617222"/>
            <a:ext cx="1199698" cy="16941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646850" y="1406798"/>
            <a:ext cx="1340609" cy="14875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696815" y="3132423"/>
            <a:ext cx="1290644" cy="14320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906896" y="6590482"/>
            <a:ext cx="1425222" cy="158138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13953" y="8527002"/>
            <a:ext cx="1318165" cy="146259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772160" y="4809774"/>
            <a:ext cx="1801752" cy="1801752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 rot="-129571">
            <a:off x="8672742" y="2042705"/>
            <a:ext cx="3152812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0" name="AutoShape 20"/>
          <p:cNvSpPr/>
          <p:nvPr/>
        </p:nvSpPr>
        <p:spPr>
          <a:xfrm rot="74543">
            <a:off x="8988173" y="4060939"/>
            <a:ext cx="953883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1" name="AutoShape 21"/>
          <p:cNvSpPr/>
          <p:nvPr/>
        </p:nvSpPr>
        <p:spPr>
          <a:xfrm rot="74543">
            <a:off x="9096970" y="7968257"/>
            <a:ext cx="953883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22" name="AutoShape 22"/>
          <p:cNvSpPr/>
          <p:nvPr/>
        </p:nvSpPr>
        <p:spPr>
          <a:xfrm rot="74543">
            <a:off x="9151405" y="5624118"/>
            <a:ext cx="953883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72160" y="8981926"/>
            <a:ext cx="1225939" cy="12320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2646818" y="9258300"/>
            <a:ext cx="1780711" cy="11218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2660011" y="6333137"/>
            <a:ext cx="1453598" cy="135184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882144" y="4483760"/>
            <a:ext cx="819896" cy="159203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2692243" y="7795718"/>
            <a:ext cx="1430525" cy="1351846"/>
          </a:xfrm>
          <a:prstGeom prst="rect">
            <a:avLst/>
          </a:prstGeom>
        </p:spPr>
      </p:pic>
      <p:sp>
        <p:nvSpPr>
          <p:cNvPr id="28" name="AutoShape 28"/>
          <p:cNvSpPr/>
          <p:nvPr/>
        </p:nvSpPr>
        <p:spPr>
          <a:xfrm rot="-1967794">
            <a:off x="4774646" y="3228346"/>
            <a:ext cx="3152812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5728" t="18367" r="22964" b="14373"/>
          <a:stretch>
            <a:fillRect/>
          </a:stretch>
        </p:blipFill>
        <p:spPr>
          <a:xfrm>
            <a:off x="1526333" y="3918223"/>
            <a:ext cx="6904586" cy="5091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8658" t="15763" r="27734" b="21913"/>
          <a:stretch>
            <a:fillRect/>
          </a:stretch>
        </p:blipFill>
        <p:spPr>
          <a:xfrm>
            <a:off x="10438923" y="3918223"/>
            <a:ext cx="6333005" cy="509126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10236" y="2418526"/>
            <a:ext cx="6136779" cy="8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4AAD"/>
                </a:solidFill>
                <a:latin typeface="Canva Sans Bold"/>
              </a:rPr>
              <a:t>GĂSEȘTE PERECHEA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6333" y="377190"/>
            <a:ext cx="1604865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4AAD"/>
                </a:solidFill>
                <a:latin typeface="Canva Sans Bold"/>
              </a:rPr>
              <a:t>Scanând codurile  QR veți  descoperi două joculețe, de consolidare, interactie.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30362" y="2418526"/>
            <a:ext cx="6341566" cy="859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4AAD"/>
                </a:solidFill>
                <a:latin typeface="Canva Sans Bold"/>
              </a:rPr>
              <a:t>ADEVĂRAT SAU FALS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523077">
            <a:off x="8109311" y="3288429"/>
            <a:ext cx="2069378" cy="50462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122534">
            <a:off x="10001267" y="2070638"/>
            <a:ext cx="2315896" cy="57267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08969" y="645112"/>
            <a:ext cx="2885818" cy="69887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2059" y="4139504"/>
            <a:ext cx="4986617" cy="53127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52833" y="1028700"/>
            <a:ext cx="8782334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464815"/>
            <a:ext cx="8735334" cy="3371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62"/>
              </a:lnSpc>
            </a:pPr>
            <a:endParaRPr/>
          </a:p>
          <a:p>
            <a:pPr algn="ctr">
              <a:lnSpc>
                <a:spcPts val="12562"/>
              </a:lnSpc>
            </a:pPr>
            <a:r>
              <a:rPr lang="en-US" sz="15703">
                <a:solidFill>
                  <a:srgbClr val="FF3847"/>
                </a:solidFill>
                <a:latin typeface="Barlow Condensed Bold Bold Italics"/>
              </a:rPr>
              <a:t>BRAVO!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94787" y="7903184"/>
            <a:ext cx="8923178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09"/>
              </a:lnSpc>
            </a:pPr>
            <a:r>
              <a:rPr lang="en-US" sz="3799" spc="265">
                <a:solidFill>
                  <a:srgbClr val="5E17EB"/>
                </a:solidFill>
                <a:latin typeface="Helveticish Bold"/>
              </a:rPr>
              <a:t>M</a:t>
            </a:r>
            <a:r>
              <a:rPr lang="en-US" sz="3799" spc="265">
                <a:solidFill>
                  <a:srgbClr val="004AAD"/>
                </a:solidFill>
                <a:latin typeface="Helveticish Bold"/>
              </a:rPr>
              <a:t>aterial conceput de:</a:t>
            </a:r>
          </a:p>
          <a:p>
            <a:pPr>
              <a:lnSpc>
                <a:spcPts val="5509"/>
              </a:lnSpc>
            </a:pPr>
            <a:r>
              <a:rPr lang="en-US" sz="3799" spc="265">
                <a:solidFill>
                  <a:srgbClr val="004AAD"/>
                </a:solidFill>
                <a:latin typeface="Helveticish Bold"/>
              </a:rPr>
              <a:t>Prof. CALAMAR DANIELA</a:t>
            </a:r>
          </a:p>
          <a:p>
            <a:pPr algn="l">
              <a:lnSpc>
                <a:spcPts val="5509"/>
              </a:lnSpc>
            </a:pPr>
            <a:r>
              <a:rPr lang="en-US" sz="3799" spc="265">
                <a:solidFill>
                  <a:srgbClr val="004AAD"/>
                </a:solidFill>
                <a:latin typeface="Helveticish Bold"/>
              </a:rPr>
              <a:t>Prof. CARDOȘ ALINA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99072" y="2519006"/>
            <a:ext cx="6089856" cy="39307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797084" y="6813887"/>
            <a:ext cx="3099515" cy="1991972"/>
            <a:chOff x="-2" y="-352425"/>
            <a:chExt cx="6122499" cy="39347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21144" cy="3480736"/>
            </a:xfrm>
            <a:custGeom>
              <a:avLst/>
              <a:gdLst/>
              <a:ahLst/>
              <a:cxnLst/>
              <a:rect l="l" t="t" r="r" b="b"/>
              <a:pathLst>
                <a:path w="5321144" h="3480736">
                  <a:moveTo>
                    <a:pt x="0" y="0"/>
                  </a:moveTo>
                  <a:lnTo>
                    <a:pt x="5321144" y="0"/>
                  </a:lnTo>
                  <a:lnTo>
                    <a:pt x="5321144" y="3480736"/>
                  </a:lnTo>
                  <a:lnTo>
                    <a:pt x="0" y="3480736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21144" cy="3582336"/>
            </a:xfrm>
            <a:custGeom>
              <a:avLst/>
              <a:gdLst/>
              <a:ahLst/>
              <a:cxnLst/>
              <a:rect l="l" t="t" r="r" b="b"/>
              <a:pathLst>
                <a:path w="5321144" h="3582336">
                  <a:moveTo>
                    <a:pt x="0" y="3480736"/>
                  </a:moveTo>
                  <a:lnTo>
                    <a:pt x="5321144" y="3480736"/>
                  </a:lnTo>
                  <a:lnTo>
                    <a:pt x="5194144" y="3582336"/>
                  </a:lnTo>
                  <a:cubicBezTo>
                    <a:pt x="5194144" y="3582336"/>
                    <a:pt x="4190844" y="3506136"/>
                    <a:pt x="4089244" y="3506136"/>
                  </a:cubicBezTo>
                  <a:lnTo>
                    <a:pt x="1231900" y="3506136"/>
                  </a:lnTo>
                  <a:cubicBezTo>
                    <a:pt x="1130300" y="3506136"/>
                    <a:pt x="127000" y="3582336"/>
                    <a:pt x="127000" y="3582336"/>
                  </a:cubicBezTo>
                  <a:lnTo>
                    <a:pt x="0" y="3480736"/>
                  </a:lnTo>
                  <a:lnTo>
                    <a:pt x="0" y="0"/>
                  </a:lnTo>
                  <a:lnTo>
                    <a:pt x="5321144" y="0"/>
                  </a:lnTo>
                  <a:lnTo>
                    <a:pt x="5321144" y="3480736"/>
                  </a:lnTo>
                  <a:lnTo>
                    <a:pt x="12700" y="3480736"/>
                  </a:lnTo>
                  <a:lnTo>
                    <a:pt x="12700" y="3468036"/>
                  </a:lnTo>
                  <a:lnTo>
                    <a:pt x="5308444" y="3468036"/>
                  </a:lnTo>
                  <a:lnTo>
                    <a:pt x="5308444" y="12700"/>
                  </a:lnTo>
                  <a:lnTo>
                    <a:pt x="12700" y="12700"/>
                  </a:lnTo>
                  <a:lnTo>
                    <a:pt x="12700" y="3480736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-2" y="-352425"/>
              <a:ext cx="6122499" cy="3298826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10499"/>
                </a:lnSpc>
              </a:pPr>
              <a:r>
                <a:rPr lang="en-US" sz="7499" dirty="0">
                  <a:solidFill>
                    <a:srgbClr val="000000"/>
                  </a:solidFill>
                  <a:latin typeface="Agrandir Wide Bold"/>
                </a:rPr>
                <a:t>VĂZ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-254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057">
            <a:off x="7419973" y="1758688"/>
            <a:ext cx="2937179" cy="458934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010400" y="6703929"/>
            <a:ext cx="4343400" cy="1862064"/>
            <a:chOff x="0" y="-323850"/>
            <a:chExt cx="5107251" cy="36781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07251" cy="3354301"/>
            </a:xfrm>
            <a:custGeom>
              <a:avLst/>
              <a:gdLst/>
              <a:ahLst/>
              <a:cxnLst/>
              <a:rect l="l" t="t" r="r" b="b"/>
              <a:pathLst>
                <a:path w="5107251" h="3354301">
                  <a:moveTo>
                    <a:pt x="0" y="3252701"/>
                  </a:moveTo>
                  <a:lnTo>
                    <a:pt x="5107251" y="3252701"/>
                  </a:lnTo>
                  <a:lnTo>
                    <a:pt x="4980251" y="3354301"/>
                  </a:lnTo>
                  <a:cubicBezTo>
                    <a:pt x="4980251" y="3354301"/>
                    <a:pt x="3976951" y="3278101"/>
                    <a:pt x="3875351" y="3278101"/>
                  </a:cubicBezTo>
                  <a:lnTo>
                    <a:pt x="1231900" y="3278101"/>
                  </a:lnTo>
                  <a:cubicBezTo>
                    <a:pt x="1130300" y="3278101"/>
                    <a:pt x="127000" y="3354301"/>
                    <a:pt x="127000" y="3354301"/>
                  </a:cubicBezTo>
                  <a:lnTo>
                    <a:pt x="0" y="3252701"/>
                  </a:lnTo>
                  <a:lnTo>
                    <a:pt x="0" y="0"/>
                  </a:lnTo>
                  <a:lnTo>
                    <a:pt x="5107251" y="0"/>
                  </a:lnTo>
                  <a:lnTo>
                    <a:pt x="5107251" y="3252701"/>
                  </a:lnTo>
                  <a:lnTo>
                    <a:pt x="12700" y="3252701"/>
                  </a:lnTo>
                  <a:lnTo>
                    <a:pt x="12700" y="3240001"/>
                  </a:lnTo>
                  <a:lnTo>
                    <a:pt x="5094551" y="3240001"/>
                  </a:lnTo>
                  <a:lnTo>
                    <a:pt x="5094551" y="12700"/>
                  </a:lnTo>
                  <a:lnTo>
                    <a:pt x="12700" y="12700"/>
                  </a:lnTo>
                  <a:lnTo>
                    <a:pt x="12700" y="3252701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23850"/>
              <a:ext cx="3494435" cy="32702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9659"/>
                </a:lnSpc>
              </a:pPr>
              <a:r>
                <a:rPr lang="en-US" sz="6899" dirty="0">
                  <a:solidFill>
                    <a:srgbClr val="000000"/>
                  </a:solidFill>
                  <a:latin typeface="Agrandir Wide Bold"/>
                </a:rPr>
                <a:t>AUZ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80460" y="6888482"/>
            <a:ext cx="3527080" cy="1862064"/>
            <a:chOff x="0" y="-323850"/>
            <a:chExt cx="6967072" cy="36781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67072" cy="3252701"/>
            </a:xfrm>
            <a:custGeom>
              <a:avLst/>
              <a:gdLst/>
              <a:ahLst/>
              <a:cxnLst/>
              <a:rect l="l" t="t" r="r" b="b"/>
              <a:pathLst>
                <a:path w="6967072" h="3252701">
                  <a:moveTo>
                    <a:pt x="0" y="0"/>
                  </a:moveTo>
                  <a:lnTo>
                    <a:pt x="6967072" y="0"/>
                  </a:lnTo>
                  <a:lnTo>
                    <a:pt x="6967072" y="3252701"/>
                  </a:lnTo>
                  <a:lnTo>
                    <a:pt x="0" y="3252701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967072" cy="3354301"/>
            </a:xfrm>
            <a:custGeom>
              <a:avLst/>
              <a:gdLst/>
              <a:ahLst/>
              <a:cxnLst/>
              <a:rect l="l" t="t" r="r" b="b"/>
              <a:pathLst>
                <a:path w="6967072" h="3354301">
                  <a:moveTo>
                    <a:pt x="0" y="3252701"/>
                  </a:moveTo>
                  <a:lnTo>
                    <a:pt x="6967072" y="3252701"/>
                  </a:lnTo>
                  <a:lnTo>
                    <a:pt x="6840072" y="3354301"/>
                  </a:lnTo>
                  <a:cubicBezTo>
                    <a:pt x="6840072" y="3354301"/>
                    <a:pt x="5836772" y="3278101"/>
                    <a:pt x="5735172" y="3278101"/>
                  </a:cubicBezTo>
                  <a:lnTo>
                    <a:pt x="1231900" y="3278101"/>
                  </a:lnTo>
                  <a:cubicBezTo>
                    <a:pt x="1130300" y="3278101"/>
                    <a:pt x="127000" y="3354301"/>
                    <a:pt x="127000" y="3354301"/>
                  </a:cubicBezTo>
                  <a:lnTo>
                    <a:pt x="0" y="3252701"/>
                  </a:lnTo>
                  <a:lnTo>
                    <a:pt x="0" y="0"/>
                  </a:lnTo>
                  <a:lnTo>
                    <a:pt x="6967072" y="0"/>
                  </a:lnTo>
                  <a:lnTo>
                    <a:pt x="6967072" y="3252701"/>
                  </a:lnTo>
                  <a:lnTo>
                    <a:pt x="12700" y="3252701"/>
                  </a:lnTo>
                  <a:lnTo>
                    <a:pt x="12700" y="3240001"/>
                  </a:lnTo>
                  <a:lnTo>
                    <a:pt x="6954372" y="3240001"/>
                  </a:lnTo>
                  <a:lnTo>
                    <a:pt x="6954372" y="12700"/>
                  </a:lnTo>
                  <a:lnTo>
                    <a:pt x="12700" y="12700"/>
                  </a:lnTo>
                  <a:lnTo>
                    <a:pt x="12700" y="3252701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23850"/>
              <a:ext cx="6967072" cy="32702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9659"/>
                </a:lnSpc>
              </a:pPr>
              <a:r>
                <a:rPr lang="en-US" sz="6899" dirty="0">
                  <a:solidFill>
                    <a:srgbClr val="000000"/>
                  </a:solidFill>
                  <a:latin typeface="Agrandir Wide Bold"/>
                </a:rPr>
                <a:t>GUST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24882" y="2985321"/>
            <a:ext cx="6138108" cy="33145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92256" y="6888482"/>
            <a:ext cx="4015284" cy="1862064"/>
            <a:chOff x="-2" y="-323850"/>
            <a:chExt cx="7931426" cy="36781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1424" cy="3252701"/>
            </a:xfrm>
            <a:custGeom>
              <a:avLst/>
              <a:gdLst/>
              <a:ahLst/>
              <a:cxnLst/>
              <a:rect l="l" t="t" r="r" b="b"/>
              <a:pathLst>
                <a:path w="7931424" h="3252701">
                  <a:moveTo>
                    <a:pt x="0" y="0"/>
                  </a:moveTo>
                  <a:lnTo>
                    <a:pt x="7931424" y="0"/>
                  </a:lnTo>
                  <a:lnTo>
                    <a:pt x="7931424" y="3252701"/>
                  </a:lnTo>
                  <a:lnTo>
                    <a:pt x="0" y="3252701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31424" cy="3354301"/>
            </a:xfrm>
            <a:custGeom>
              <a:avLst/>
              <a:gdLst/>
              <a:ahLst/>
              <a:cxnLst/>
              <a:rect l="l" t="t" r="r" b="b"/>
              <a:pathLst>
                <a:path w="7931424" h="3354301">
                  <a:moveTo>
                    <a:pt x="0" y="3252701"/>
                  </a:moveTo>
                  <a:lnTo>
                    <a:pt x="7931424" y="3252701"/>
                  </a:lnTo>
                  <a:lnTo>
                    <a:pt x="7804424" y="3354301"/>
                  </a:lnTo>
                  <a:cubicBezTo>
                    <a:pt x="7804424" y="3354301"/>
                    <a:pt x="6801124" y="3278101"/>
                    <a:pt x="6699524" y="3278101"/>
                  </a:cubicBezTo>
                  <a:lnTo>
                    <a:pt x="1231900" y="3278101"/>
                  </a:lnTo>
                  <a:cubicBezTo>
                    <a:pt x="1130300" y="3278101"/>
                    <a:pt x="127000" y="3354301"/>
                    <a:pt x="127000" y="3354301"/>
                  </a:cubicBezTo>
                  <a:lnTo>
                    <a:pt x="0" y="3252701"/>
                  </a:lnTo>
                  <a:lnTo>
                    <a:pt x="0" y="0"/>
                  </a:lnTo>
                  <a:lnTo>
                    <a:pt x="7931424" y="0"/>
                  </a:lnTo>
                  <a:lnTo>
                    <a:pt x="7931424" y="3252701"/>
                  </a:lnTo>
                  <a:lnTo>
                    <a:pt x="12700" y="3252701"/>
                  </a:lnTo>
                  <a:lnTo>
                    <a:pt x="12700" y="3240001"/>
                  </a:lnTo>
                  <a:lnTo>
                    <a:pt x="7918724" y="3240001"/>
                  </a:lnTo>
                  <a:lnTo>
                    <a:pt x="7918724" y="12700"/>
                  </a:lnTo>
                  <a:lnTo>
                    <a:pt x="12700" y="12700"/>
                  </a:lnTo>
                  <a:lnTo>
                    <a:pt x="12700" y="3252701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2" y="-323850"/>
              <a:ext cx="7931424" cy="32702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9659"/>
                </a:lnSpc>
              </a:pPr>
              <a:r>
                <a:rPr lang="en-US" sz="6899" dirty="0">
                  <a:solidFill>
                    <a:srgbClr val="000000"/>
                  </a:solidFill>
                  <a:latin typeface="Agrandir Wide Bold"/>
                </a:rPr>
                <a:t>MIROS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20153" y="1028700"/>
            <a:ext cx="4387387" cy="54417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92256" y="6888482"/>
            <a:ext cx="3851943" cy="1862064"/>
            <a:chOff x="-2" y="-323850"/>
            <a:chExt cx="7608777" cy="36781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11483" cy="3252701"/>
            </a:xfrm>
            <a:custGeom>
              <a:avLst/>
              <a:gdLst/>
              <a:ahLst/>
              <a:cxnLst/>
              <a:rect l="l" t="t" r="r" b="b"/>
              <a:pathLst>
                <a:path w="7311483" h="3252701">
                  <a:moveTo>
                    <a:pt x="0" y="0"/>
                  </a:moveTo>
                  <a:lnTo>
                    <a:pt x="7311483" y="0"/>
                  </a:lnTo>
                  <a:lnTo>
                    <a:pt x="7311483" y="3252701"/>
                  </a:lnTo>
                  <a:lnTo>
                    <a:pt x="0" y="3252701"/>
                  </a:lnTo>
                  <a:close/>
                </a:path>
              </a:pathLst>
            </a:custGeom>
            <a:solidFill>
              <a:srgbClr val="F2F1E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311483" cy="3354301"/>
            </a:xfrm>
            <a:custGeom>
              <a:avLst/>
              <a:gdLst/>
              <a:ahLst/>
              <a:cxnLst/>
              <a:rect l="l" t="t" r="r" b="b"/>
              <a:pathLst>
                <a:path w="7311483" h="3354301">
                  <a:moveTo>
                    <a:pt x="0" y="3252701"/>
                  </a:moveTo>
                  <a:lnTo>
                    <a:pt x="7311483" y="3252701"/>
                  </a:lnTo>
                  <a:lnTo>
                    <a:pt x="7184483" y="3354301"/>
                  </a:lnTo>
                  <a:cubicBezTo>
                    <a:pt x="7184483" y="3354301"/>
                    <a:pt x="6181183" y="3278101"/>
                    <a:pt x="6079583" y="3278101"/>
                  </a:cubicBezTo>
                  <a:lnTo>
                    <a:pt x="1231900" y="3278101"/>
                  </a:lnTo>
                  <a:cubicBezTo>
                    <a:pt x="1130300" y="3278101"/>
                    <a:pt x="127000" y="3354301"/>
                    <a:pt x="127000" y="3354301"/>
                  </a:cubicBezTo>
                  <a:lnTo>
                    <a:pt x="0" y="3252701"/>
                  </a:lnTo>
                  <a:lnTo>
                    <a:pt x="0" y="0"/>
                  </a:lnTo>
                  <a:lnTo>
                    <a:pt x="7311483" y="0"/>
                  </a:lnTo>
                  <a:lnTo>
                    <a:pt x="7311483" y="3252701"/>
                  </a:lnTo>
                  <a:lnTo>
                    <a:pt x="12700" y="3252701"/>
                  </a:lnTo>
                  <a:lnTo>
                    <a:pt x="12700" y="3240001"/>
                  </a:lnTo>
                  <a:lnTo>
                    <a:pt x="7298783" y="3240001"/>
                  </a:lnTo>
                  <a:lnTo>
                    <a:pt x="7298783" y="12700"/>
                  </a:lnTo>
                  <a:lnTo>
                    <a:pt x="12700" y="12700"/>
                  </a:lnTo>
                  <a:lnTo>
                    <a:pt x="12700" y="3252701"/>
                  </a:lnTo>
                </a:path>
              </a:pathLst>
            </a:custGeom>
            <a:solidFill>
              <a:srgbClr val="394C6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2" y="-323850"/>
              <a:ext cx="7608777" cy="3270250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>
                <a:lnSpc>
                  <a:spcPts val="9659"/>
                </a:lnSpc>
              </a:pPr>
              <a:r>
                <a:rPr lang="en-US" sz="6899" dirty="0">
                  <a:solidFill>
                    <a:srgbClr val="000000"/>
                  </a:solidFill>
                  <a:latin typeface="Agrandir Wide Bold"/>
                </a:rPr>
                <a:t>PIPĂIT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96014" y="1625134"/>
            <a:ext cx="5111526" cy="54272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5" b="77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42678" y="3700893"/>
            <a:ext cx="13602644" cy="3582647"/>
            <a:chOff x="0" y="0"/>
            <a:chExt cx="18136859" cy="4776863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8136859" cy="3815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39"/>
                </a:lnSpc>
              </a:pPr>
              <a:r>
                <a:rPr lang="en-US" sz="9599" spc="671">
                  <a:solidFill>
                    <a:srgbClr val="000000"/>
                  </a:solidFill>
                  <a:latin typeface="Helveticish Bold"/>
                </a:rPr>
                <a:t>SIMȚURI</a:t>
              </a:r>
            </a:p>
            <a:p>
              <a:pPr algn="ctr">
                <a:lnSpc>
                  <a:spcPts val="11039"/>
                </a:lnSpc>
              </a:pPr>
              <a:r>
                <a:rPr lang="en-US" sz="9599" spc="671">
                  <a:solidFill>
                    <a:srgbClr val="000000"/>
                  </a:solidFill>
                  <a:latin typeface="Helveticish Bold"/>
                </a:rPr>
                <a:t>ORGANE DE SIMȚ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38663"/>
              <a:ext cx="16748611" cy="838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208</Words>
  <Application>Microsoft Office PowerPoint</Application>
  <PresentationFormat>Custom</PresentationFormat>
  <Paragraphs>65</Paragraphs>
  <Slides>35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Studly</vt:lpstr>
      <vt:lpstr>Times New Roman</vt:lpstr>
      <vt:lpstr>Helveticish Bold</vt:lpstr>
      <vt:lpstr>Canva Sans Bold</vt:lpstr>
      <vt:lpstr>Barlow Condensed Bold Bold Italics</vt:lpstr>
      <vt:lpstr>Arial</vt:lpstr>
      <vt:lpstr>Calibri</vt:lpstr>
      <vt:lpstr>Agrandir Wide Bold</vt:lpstr>
      <vt:lpstr>Arimo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VĂZ</dc:title>
  <dc:creator>Dana PC</dc:creator>
  <cp:lastModifiedBy>Daniela Calamar</cp:lastModifiedBy>
  <cp:revision>6</cp:revision>
  <dcterms:created xsi:type="dcterms:W3CDTF">2006-08-16T00:00:00Z</dcterms:created>
  <dcterms:modified xsi:type="dcterms:W3CDTF">2024-05-17T08:27:19Z</dcterms:modified>
  <dc:identifier>DAFMRlywPyw</dc:identifier>
</cp:coreProperties>
</file>