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7" r:id="rId12"/>
  </p:sldIdLst>
  <p:sldSz cx="12192000" cy="6858000"/>
  <p:notesSz cx="6858000" cy="9144000"/>
  <p:embeddedFontLst>
    <p:embeddedFont>
      <p:font typeface="Gill Sans" panose="020B0604020202020204" charset="0"/>
      <p:regular r:id="rId14"/>
      <p:bold r:id="rId15"/>
    </p:embeddedFont>
    <p:embeddedFont>
      <p:font typeface="Verdana" panose="020B0604030504040204" pitchFamily="34" charset="0"/>
      <p:regular r:id="rId16"/>
      <p:bold r:id="rId17"/>
      <p:italic r:id="rId18"/>
      <p:boldItalic r:id="rId19"/>
    </p:embeddedFont>
    <p:embeddedFont>
      <p:font typeface="Algerian" panose="04020705040A02060702" pitchFamily="82" charset="0"/>
      <p:regular r:id="rId20"/>
    </p:embeddedFont>
    <p:embeddedFont>
      <p:font typeface="Impact" panose="020B0806030902050204" pitchFamily="34" charset="0"/>
      <p:regular r:id="rId21"/>
    </p:embeddedFont>
    <p:embeddedFont>
      <p:font typeface="Calibri" panose="020F050202020403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itCSvSgQNN31fragWbhfuHmhaj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snapToGrid="0">
      <p:cViewPr varScale="1">
        <p:scale>
          <a:sx n="80" d="100"/>
          <a:sy n="80" d="100"/>
        </p:scale>
        <p:origin x="3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oar titlu" type="titleOnly">
  <p:cSld name="TITLE_ONLY">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vertical și titlu" type="vertTx">
  <p:cSld name="VERTICAL_TEXT">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3"/>
          <p:cNvSpPr txBox="1">
            <a:spLocks noGrp="1"/>
          </p:cNvSpPr>
          <p:nvPr>
            <p:ph type="body" idx="1"/>
          </p:nvPr>
        </p:nvSpPr>
        <p:spPr>
          <a:xfrm rot="5400000">
            <a:off x="4544044" y="-1006365"/>
            <a:ext cx="3593591" cy="101783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86" name="Google Shape;86;p23"/>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3"/>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3"/>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u vertical și text" type="vertTitleAndTx">
  <p:cSld name="VERTICAL_TITLE_AND_VERTICAL_TEXT">
    <p:spTree>
      <p:nvGrpSpPr>
        <p:cNvPr id="1" name="Shape 89"/>
        <p:cNvGrpSpPr/>
        <p:nvPr/>
      </p:nvGrpSpPr>
      <p:grpSpPr>
        <a:xfrm>
          <a:off x="0" y="0"/>
          <a:ext cx="0" cy="0"/>
          <a:chOff x="0" y="0"/>
          <a:chExt cx="0" cy="0"/>
        </a:xfrm>
      </p:grpSpPr>
      <p:sp>
        <p:nvSpPr>
          <p:cNvPr id="90" name="Google Shape;90;p24"/>
          <p:cNvSpPr txBox="1">
            <a:spLocks noGrp="1"/>
          </p:cNvSpPr>
          <p:nvPr>
            <p:ph type="title"/>
          </p:nvPr>
        </p:nvSpPr>
        <p:spPr>
          <a:xfrm rot="5400000">
            <a:off x="8012185" y="2436522"/>
            <a:ext cx="5600404"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4"/>
          <p:cNvSpPr txBox="1">
            <a:spLocks noGrp="1"/>
          </p:cNvSpPr>
          <p:nvPr>
            <p:ph type="body" idx="1"/>
          </p:nvPr>
        </p:nvSpPr>
        <p:spPr>
          <a:xfrm rot="5400000">
            <a:off x="2653390" y="-1013705"/>
            <a:ext cx="5600405" cy="839258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92" name="Google Shape;92;p24"/>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4"/>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4"/>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u și conținut" type="obj">
  <p:cSld name="OBJEC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25" name="Google Shape;25;p15"/>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ecompletat" type="blank">
  <p:cSld name="BLANK">
    <p:spTree>
      <p:nvGrpSpPr>
        <p:cNvPr id="1" name="Shape 28"/>
        <p:cNvGrpSpPr/>
        <p:nvPr/>
      </p:nvGrpSpPr>
      <p:grpSpPr>
        <a:xfrm>
          <a:off x="0" y="0"/>
          <a:ext cx="0" cy="0"/>
          <a:chOff x="0" y="0"/>
          <a:chExt cx="0" cy="0"/>
        </a:xfrm>
      </p:grpSpPr>
      <p:sp>
        <p:nvSpPr>
          <p:cNvPr id="29" name="Google Shape;29;p16"/>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apozitiv titlu" type="title">
  <p:cSld name="TITLE">
    <p:bg>
      <p:bgPr>
        <a:solidFill>
          <a:schemeClr val="accent1"/>
        </a:solidFill>
        <a:effectLst/>
      </p:bgPr>
    </p:bg>
    <p:spTree>
      <p:nvGrpSpPr>
        <p:cNvPr id="1" name="Shape 32"/>
        <p:cNvGrpSpPr/>
        <p:nvPr/>
      </p:nvGrpSpPr>
      <p:grpSpPr>
        <a:xfrm>
          <a:off x="0" y="0"/>
          <a:ext cx="0" cy="0"/>
          <a:chOff x="0" y="0"/>
          <a:chExt cx="0" cy="0"/>
        </a:xfrm>
      </p:grpSpPr>
      <p:sp>
        <p:nvSpPr>
          <p:cNvPr id="33" name="Google Shape;33;p17" title="scalloped circle"/>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34" name="Google Shape;34;p17"/>
          <p:cNvSpPr txBox="1">
            <a:spLocks noGrp="1"/>
          </p:cNvSpPr>
          <p:nvPr>
            <p:ph type="ctrTitle"/>
          </p:nvPr>
        </p:nvSpPr>
        <p:spPr>
          <a:xfrm>
            <a:off x="1078523" y="1098388"/>
            <a:ext cx="10318418" cy="439498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0000"/>
              <a:buFont typeface="Impact"/>
              <a:buNone/>
              <a:defRPr sz="1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subTitle" idx="1"/>
          </p:nvPr>
        </p:nvSpPr>
        <p:spPr>
          <a:xfrm>
            <a:off x="2215045" y="5979196"/>
            <a:ext cx="8045373" cy="74227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00"/>
              </a:spcBef>
              <a:spcAft>
                <a:spcPts val="0"/>
              </a:spcAft>
              <a:buSzPts val="2000"/>
              <a:buNone/>
              <a:defRPr sz="2000" b="1" i="0" cap="none">
                <a:solidFill>
                  <a:schemeClr val="dk2"/>
                </a:solidFill>
              </a:defRPr>
            </a:lvl1pPr>
            <a:lvl2pPr lvl="1" algn="ctr">
              <a:lnSpc>
                <a:spcPct val="110000"/>
              </a:lnSpc>
              <a:spcBef>
                <a:spcPts val="700"/>
              </a:spcBef>
              <a:spcAft>
                <a:spcPts val="0"/>
              </a:spcAft>
              <a:buSzPts val="2000"/>
              <a:buNone/>
              <a:defRPr sz="2000"/>
            </a:lvl2pPr>
            <a:lvl3pPr lvl="2" algn="ctr">
              <a:lnSpc>
                <a:spcPct val="110000"/>
              </a:lnSpc>
              <a:spcBef>
                <a:spcPts val="700"/>
              </a:spcBef>
              <a:spcAft>
                <a:spcPts val="0"/>
              </a:spcAft>
              <a:buSzPts val="1800"/>
              <a:buNone/>
              <a:defRPr sz="1800"/>
            </a:lvl3pPr>
            <a:lvl4pPr lvl="3" algn="ctr">
              <a:lnSpc>
                <a:spcPct val="110000"/>
              </a:lnSpc>
              <a:spcBef>
                <a:spcPts val="700"/>
              </a:spcBef>
              <a:spcAft>
                <a:spcPts val="0"/>
              </a:spcAft>
              <a:buSzPts val="1600"/>
              <a:buNone/>
              <a:defRPr sz="1600"/>
            </a:lvl4pPr>
            <a:lvl5pPr lvl="4" algn="ctr">
              <a:lnSpc>
                <a:spcPct val="110000"/>
              </a:lnSpc>
              <a:spcBef>
                <a:spcPts val="700"/>
              </a:spcBef>
              <a:spcAft>
                <a:spcPts val="0"/>
              </a:spcAft>
              <a:buSzPts val="1600"/>
              <a:buNone/>
              <a:defRPr sz="1600"/>
            </a:lvl5pPr>
            <a:lvl6pPr lvl="5" algn="ctr">
              <a:lnSpc>
                <a:spcPct val="110000"/>
              </a:lnSpc>
              <a:spcBef>
                <a:spcPts val="700"/>
              </a:spcBef>
              <a:spcAft>
                <a:spcPts val="0"/>
              </a:spcAft>
              <a:buSzPts val="1600"/>
              <a:buNone/>
              <a:defRPr sz="1600"/>
            </a:lvl6pPr>
            <a:lvl7pPr lvl="6" algn="ctr">
              <a:lnSpc>
                <a:spcPct val="110000"/>
              </a:lnSpc>
              <a:spcBef>
                <a:spcPts val="700"/>
              </a:spcBef>
              <a:spcAft>
                <a:spcPts val="0"/>
              </a:spcAft>
              <a:buSzPts val="1600"/>
              <a:buNone/>
              <a:defRPr sz="1600"/>
            </a:lvl7pPr>
            <a:lvl8pPr lvl="7" algn="ctr">
              <a:lnSpc>
                <a:spcPct val="110000"/>
              </a:lnSpc>
              <a:spcBef>
                <a:spcPts val="700"/>
              </a:spcBef>
              <a:spcAft>
                <a:spcPts val="0"/>
              </a:spcAft>
              <a:buSzPts val="1600"/>
              <a:buNone/>
              <a:defRPr sz="1600"/>
            </a:lvl8pPr>
            <a:lvl9pPr lvl="8" algn="ctr">
              <a:lnSpc>
                <a:spcPct val="110000"/>
              </a:lnSpc>
              <a:spcBef>
                <a:spcPts val="700"/>
              </a:spcBef>
              <a:spcAft>
                <a:spcPts val="0"/>
              </a:spcAft>
              <a:buSzPts val="1600"/>
              <a:buNone/>
              <a:defRPr sz="1600"/>
            </a:lvl9pPr>
          </a:lstStyle>
          <a:p>
            <a:endParaRPr/>
          </a:p>
        </p:txBody>
      </p:sp>
      <p:sp>
        <p:nvSpPr>
          <p:cNvPr id="36" name="Google Shape;36;p17"/>
          <p:cNvSpPr txBox="1">
            <a:spLocks noGrp="1"/>
          </p:cNvSpPr>
          <p:nvPr>
            <p:ph type="dt" idx="10"/>
          </p:nvPr>
        </p:nvSpPr>
        <p:spPr>
          <a:xfrm>
            <a:off x="1078523"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7606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7"/>
          <p:cNvSpPr txBox="1">
            <a:spLocks noGrp="1"/>
          </p:cNvSpPr>
          <p:nvPr>
            <p:ph type="ftr" idx="11"/>
          </p:nvPr>
        </p:nvSpPr>
        <p:spPr>
          <a:xfrm>
            <a:off x="4180332"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27606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sldNum" idx="12"/>
          </p:nvPr>
        </p:nvSpPr>
        <p:spPr>
          <a:xfrm>
            <a:off x="9067218" y="6375679"/>
            <a:ext cx="2329723"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27606C"/>
                </a:solidFill>
                <a:latin typeface="Gill Sans"/>
                <a:ea typeface="Gill Sans"/>
                <a:cs typeface="Gill Sans"/>
                <a:sym typeface="Gill Sans"/>
              </a:defRPr>
            </a:lvl1pPr>
            <a:lvl2pPr marL="0" lvl="1" indent="0" algn="r">
              <a:spcBef>
                <a:spcPts val="0"/>
              </a:spcBef>
              <a:buNone/>
              <a:defRPr sz="1200">
                <a:solidFill>
                  <a:srgbClr val="27606C"/>
                </a:solidFill>
                <a:latin typeface="Gill Sans"/>
                <a:ea typeface="Gill Sans"/>
                <a:cs typeface="Gill Sans"/>
                <a:sym typeface="Gill Sans"/>
              </a:defRPr>
            </a:lvl2pPr>
            <a:lvl3pPr marL="0" lvl="2" indent="0" algn="r">
              <a:spcBef>
                <a:spcPts val="0"/>
              </a:spcBef>
              <a:buNone/>
              <a:defRPr sz="1200">
                <a:solidFill>
                  <a:srgbClr val="27606C"/>
                </a:solidFill>
                <a:latin typeface="Gill Sans"/>
                <a:ea typeface="Gill Sans"/>
                <a:cs typeface="Gill Sans"/>
                <a:sym typeface="Gill Sans"/>
              </a:defRPr>
            </a:lvl3pPr>
            <a:lvl4pPr marL="0" lvl="3" indent="0" algn="r">
              <a:spcBef>
                <a:spcPts val="0"/>
              </a:spcBef>
              <a:buNone/>
              <a:defRPr sz="1200">
                <a:solidFill>
                  <a:srgbClr val="27606C"/>
                </a:solidFill>
                <a:latin typeface="Gill Sans"/>
                <a:ea typeface="Gill Sans"/>
                <a:cs typeface="Gill Sans"/>
                <a:sym typeface="Gill Sans"/>
              </a:defRPr>
            </a:lvl4pPr>
            <a:lvl5pPr marL="0" lvl="4" indent="0" algn="r">
              <a:spcBef>
                <a:spcPts val="0"/>
              </a:spcBef>
              <a:buNone/>
              <a:defRPr sz="1200">
                <a:solidFill>
                  <a:srgbClr val="27606C"/>
                </a:solidFill>
                <a:latin typeface="Gill Sans"/>
                <a:ea typeface="Gill Sans"/>
                <a:cs typeface="Gill Sans"/>
                <a:sym typeface="Gill Sans"/>
              </a:defRPr>
            </a:lvl5pPr>
            <a:lvl6pPr marL="0" lvl="5" indent="0" algn="r">
              <a:spcBef>
                <a:spcPts val="0"/>
              </a:spcBef>
              <a:buNone/>
              <a:defRPr sz="1200">
                <a:solidFill>
                  <a:srgbClr val="27606C"/>
                </a:solidFill>
                <a:latin typeface="Gill Sans"/>
                <a:ea typeface="Gill Sans"/>
                <a:cs typeface="Gill Sans"/>
                <a:sym typeface="Gill Sans"/>
              </a:defRPr>
            </a:lvl6pPr>
            <a:lvl7pPr marL="0" lvl="6" indent="0" algn="r">
              <a:spcBef>
                <a:spcPts val="0"/>
              </a:spcBef>
              <a:buNone/>
              <a:defRPr sz="1200">
                <a:solidFill>
                  <a:srgbClr val="27606C"/>
                </a:solidFill>
                <a:latin typeface="Gill Sans"/>
                <a:ea typeface="Gill Sans"/>
                <a:cs typeface="Gill Sans"/>
                <a:sym typeface="Gill Sans"/>
              </a:defRPr>
            </a:lvl7pPr>
            <a:lvl8pPr marL="0" lvl="7" indent="0" algn="r">
              <a:spcBef>
                <a:spcPts val="0"/>
              </a:spcBef>
              <a:buNone/>
              <a:defRPr sz="1200">
                <a:solidFill>
                  <a:srgbClr val="27606C"/>
                </a:solidFill>
                <a:latin typeface="Gill Sans"/>
                <a:ea typeface="Gill Sans"/>
                <a:cs typeface="Gill Sans"/>
                <a:sym typeface="Gill Sans"/>
              </a:defRPr>
            </a:lvl8pPr>
            <a:lvl9pPr marL="0" lvl="8" indent="0" algn="r">
              <a:spcBef>
                <a:spcPts val="0"/>
              </a:spcBef>
              <a:buNone/>
              <a:defRPr sz="1200">
                <a:solidFill>
                  <a:srgbClr val="27606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17" title="left edge border"/>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ntet secțiune" type="secHead">
  <p:cSld name="SECTION_HEADER">
    <p:bg>
      <p:bgPr>
        <a:solidFill>
          <a:schemeClr val="dk2"/>
        </a:solidFill>
        <a:effectLst/>
      </p:bgPr>
    </p:bg>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3242929" y="1073888"/>
            <a:ext cx="8187071" cy="406462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8400"/>
              <a:buFont typeface="Impact"/>
              <a:buNone/>
              <a:defRPr sz="8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3242930" y="5159781"/>
            <a:ext cx="7017488" cy="9511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2000"/>
              <a:buNone/>
              <a:defRPr sz="2000" b="1" i="0" cap="none">
                <a:solidFill>
                  <a:schemeClr val="accent1"/>
                </a:solidFill>
              </a:defRPr>
            </a:lvl1pPr>
            <a:lvl2pPr marL="914400" lvl="1" indent="-228600" algn="l">
              <a:lnSpc>
                <a:spcPct val="110000"/>
              </a:lnSpc>
              <a:spcBef>
                <a:spcPts val="700"/>
              </a:spcBef>
              <a:spcAft>
                <a:spcPts val="0"/>
              </a:spcAft>
              <a:buSzPts val="2000"/>
              <a:buNone/>
              <a:defRPr sz="2000">
                <a:solidFill>
                  <a:schemeClr val="lt1"/>
                </a:solidFill>
              </a:defRPr>
            </a:lvl2pPr>
            <a:lvl3pPr marL="1371600" lvl="2" indent="-228600" algn="l">
              <a:lnSpc>
                <a:spcPct val="110000"/>
              </a:lnSpc>
              <a:spcBef>
                <a:spcPts val="700"/>
              </a:spcBef>
              <a:spcAft>
                <a:spcPts val="0"/>
              </a:spcAft>
              <a:buSzPts val="1800"/>
              <a:buNone/>
              <a:defRPr sz="1800">
                <a:solidFill>
                  <a:schemeClr val="lt1"/>
                </a:solidFill>
              </a:defRPr>
            </a:lvl3pPr>
            <a:lvl4pPr marL="1828800" lvl="3" indent="-228600" algn="l">
              <a:lnSpc>
                <a:spcPct val="110000"/>
              </a:lnSpc>
              <a:spcBef>
                <a:spcPts val="700"/>
              </a:spcBef>
              <a:spcAft>
                <a:spcPts val="0"/>
              </a:spcAft>
              <a:buSzPts val="1600"/>
              <a:buNone/>
              <a:defRPr sz="1600">
                <a:solidFill>
                  <a:schemeClr val="lt1"/>
                </a:solidFill>
              </a:defRPr>
            </a:lvl4pPr>
            <a:lvl5pPr marL="2286000" lvl="4" indent="-228600" algn="l">
              <a:lnSpc>
                <a:spcPct val="110000"/>
              </a:lnSpc>
              <a:spcBef>
                <a:spcPts val="700"/>
              </a:spcBef>
              <a:spcAft>
                <a:spcPts val="0"/>
              </a:spcAft>
              <a:buSzPts val="1600"/>
              <a:buNone/>
              <a:defRPr sz="1600">
                <a:solidFill>
                  <a:schemeClr val="lt1"/>
                </a:solidFill>
              </a:defRPr>
            </a:lvl5pPr>
            <a:lvl6pPr marL="2743200" lvl="5" indent="-228600" algn="l">
              <a:lnSpc>
                <a:spcPct val="110000"/>
              </a:lnSpc>
              <a:spcBef>
                <a:spcPts val="700"/>
              </a:spcBef>
              <a:spcAft>
                <a:spcPts val="0"/>
              </a:spcAft>
              <a:buSzPts val="1600"/>
              <a:buNone/>
              <a:defRPr sz="1600">
                <a:solidFill>
                  <a:schemeClr val="lt1"/>
                </a:solidFill>
              </a:defRPr>
            </a:lvl6pPr>
            <a:lvl7pPr marL="3200400" lvl="6" indent="-228600" algn="l">
              <a:lnSpc>
                <a:spcPct val="110000"/>
              </a:lnSpc>
              <a:spcBef>
                <a:spcPts val="700"/>
              </a:spcBef>
              <a:spcAft>
                <a:spcPts val="0"/>
              </a:spcAft>
              <a:buSzPts val="1600"/>
              <a:buNone/>
              <a:defRPr sz="1600">
                <a:solidFill>
                  <a:schemeClr val="lt1"/>
                </a:solidFill>
              </a:defRPr>
            </a:lvl7pPr>
            <a:lvl8pPr marL="3657600" lvl="7" indent="-228600" algn="l">
              <a:lnSpc>
                <a:spcPct val="110000"/>
              </a:lnSpc>
              <a:spcBef>
                <a:spcPts val="700"/>
              </a:spcBef>
              <a:spcAft>
                <a:spcPts val="0"/>
              </a:spcAft>
              <a:buSzPts val="1600"/>
              <a:buNone/>
              <a:defRPr sz="1600">
                <a:solidFill>
                  <a:schemeClr val="lt1"/>
                </a:solidFill>
              </a:defRPr>
            </a:lvl8pPr>
            <a:lvl9pPr marL="4114800" lvl="8" indent="-228600" algn="l">
              <a:lnSpc>
                <a:spcPct val="110000"/>
              </a:lnSpc>
              <a:spcBef>
                <a:spcPts val="700"/>
              </a:spcBef>
              <a:spcAft>
                <a:spcPts val="0"/>
              </a:spcAft>
              <a:buSzPts val="1600"/>
              <a:buNone/>
              <a:defRPr sz="1600">
                <a:solidFill>
                  <a:schemeClr val="lt1"/>
                </a:solidFill>
              </a:defRPr>
            </a:lvl9pPr>
          </a:lstStyle>
          <a:p>
            <a:endParaRPr/>
          </a:p>
        </p:txBody>
      </p:sp>
      <p:sp>
        <p:nvSpPr>
          <p:cNvPr id="43" name="Google Shape;43;p18"/>
          <p:cNvSpPr txBox="1">
            <a:spLocks noGrp="1"/>
          </p:cNvSpPr>
          <p:nvPr>
            <p:ph type="dt" idx="10"/>
          </p:nvPr>
        </p:nvSpPr>
        <p:spPr>
          <a:xfrm>
            <a:off x="3236546" y="6375679"/>
            <a:ext cx="1493947"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ftr" idx="11"/>
          </p:nvPr>
        </p:nvSpPr>
        <p:spPr>
          <a:xfrm>
            <a:off x="5279064"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
          <p:cNvSpPr txBox="1">
            <a:spLocks noGrp="1"/>
          </p:cNvSpPr>
          <p:nvPr>
            <p:ph type="sldNum" idx="12"/>
          </p:nvPr>
        </p:nvSpPr>
        <p:spPr>
          <a:xfrm>
            <a:off x="9942434" y="6375679"/>
            <a:ext cx="1487566"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Gill Sans"/>
                <a:ea typeface="Gill Sans"/>
                <a:cs typeface="Gill Sans"/>
                <a:sym typeface="Gill Sans"/>
              </a:defRPr>
            </a:lvl1pPr>
            <a:lvl2pPr marL="0" lvl="1" indent="0" algn="r">
              <a:spcBef>
                <a:spcPts val="0"/>
              </a:spcBef>
              <a:buNone/>
              <a:defRPr sz="1200">
                <a:solidFill>
                  <a:schemeClr val="lt2"/>
                </a:solidFill>
                <a:latin typeface="Gill Sans"/>
                <a:ea typeface="Gill Sans"/>
                <a:cs typeface="Gill Sans"/>
                <a:sym typeface="Gill Sans"/>
              </a:defRPr>
            </a:lvl2pPr>
            <a:lvl3pPr marL="0" lvl="2" indent="0" algn="r">
              <a:spcBef>
                <a:spcPts val="0"/>
              </a:spcBef>
              <a:buNone/>
              <a:defRPr sz="1200">
                <a:solidFill>
                  <a:schemeClr val="lt2"/>
                </a:solidFill>
                <a:latin typeface="Gill Sans"/>
                <a:ea typeface="Gill Sans"/>
                <a:cs typeface="Gill Sans"/>
                <a:sym typeface="Gill Sans"/>
              </a:defRPr>
            </a:lvl3pPr>
            <a:lvl4pPr marL="0" lvl="3" indent="0" algn="r">
              <a:spcBef>
                <a:spcPts val="0"/>
              </a:spcBef>
              <a:buNone/>
              <a:defRPr sz="1200">
                <a:solidFill>
                  <a:schemeClr val="lt2"/>
                </a:solidFill>
                <a:latin typeface="Gill Sans"/>
                <a:ea typeface="Gill Sans"/>
                <a:cs typeface="Gill Sans"/>
                <a:sym typeface="Gill Sans"/>
              </a:defRPr>
            </a:lvl4pPr>
            <a:lvl5pPr marL="0" lvl="4" indent="0" algn="r">
              <a:spcBef>
                <a:spcPts val="0"/>
              </a:spcBef>
              <a:buNone/>
              <a:defRPr sz="1200">
                <a:solidFill>
                  <a:schemeClr val="lt2"/>
                </a:solidFill>
                <a:latin typeface="Gill Sans"/>
                <a:ea typeface="Gill Sans"/>
                <a:cs typeface="Gill Sans"/>
                <a:sym typeface="Gill Sans"/>
              </a:defRPr>
            </a:lvl5pPr>
            <a:lvl6pPr marL="0" lvl="5" indent="0" algn="r">
              <a:spcBef>
                <a:spcPts val="0"/>
              </a:spcBef>
              <a:buNone/>
              <a:defRPr sz="1200">
                <a:solidFill>
                  <a:schemeClr val="lt2"/>
                </a:solidFill>
                <a:latin typeface="Gill Sans"/>
                <a:ea typeface="Gill Sans"/>
                <a:cs typeface="Gill Sans"/>
                <a:sym typeface="Gill Sans"/>
              </a:defRPr>
            </a:lvl6pPr>
            <a:lvl7pPr marL="0" lvl="6" indent="0" algn="r">
              <a:spcBef>
                <a:spcPts val="0"/>
              </a:spcBef>
              <a:buNone/>
              <a:defRPr sz="1200">
                <a:solidFill>
                  <a:schemeClr val="lt2"/>
                </a:solidFill>
                <a:latin typeface="Gill Sans"/>
                <a:ea typeface="Gill Sans"/>
                <a:cs typeface="Gill Sans"/>
                <a:sym typeface="Gill Sans"/>
              </a:defRPr>
            </a:lvl7pPr>
            <a:lvl8pPr marL="0" lvl="7" indent="0" algn="r">
              <a:spcBef>
                <a:spcPts val="0"/>
              </a:spcBef>
              <a:buNone/>
              <a:defRPr sz="1200">
                <a:solidFill>
                  <a:schemeClr val="lt2"/>
                </a:solidFill>
                <a:latin typeface="Gill Sans"/>
                <a:ea typeface="Gill Sans"/>
                <a:cs typeface="Gill Sans"/>
                <a:sym typeface="Gill Sans"/>
              </a:defRPr>
            </a:lvl8pPr>
            <a:lvl9pPr marL="0" lvl="8" indent="0" algn="r">
              <a:spcBef>
                <a:spcPts val="0"/>
              </a:spcBef>
              <a:buNone/>
              <a:defRPr sz="1200">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46" name="Google Shape;46;p18" title="left scallop shape"/>
          <p:cNvGrpSpPr/>
          <p:nvPr/>
        </p:nvGrpSpPr>
        <p:grpSpPr>
          <a:xfrm>
            <a:off x="0" y="0"/>
            <a:ext cx="2814638" cy="6858000"/>
            <a:chOff x="0" y="0"/>
            <a:chExt cx="2814638" cy="6858000"/>
          </a:xfrm>
        </p:grpSpPr>
        <p:sp>
          <p:nvSpPr>
            <p:cNvPr id="47" name="Google Shape;47;p18"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48" name="Google Shape;48;p18"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uă tipuri de conținut" type="twoObj">
  <p:cSld name="TWO_OBJECTS">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body" idx="1"/>
          </p:nvPr>
        </p:nvSpPr>
        <p:spPr>
          <a:xfrm>
            <a:off x="1257300" y="2286000"/>
            <a:ext cx="4800600" cy="36195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52" name="Google Shape;52;p19"/>
          <p:cNvSpPr txBox="1">
            <a:spLocks noGrp="1"/>
          </p:cNvSpPr>
          <p:nvPr>
            <p:ph type="body" idx="2"/>
          </p:nvPr>
        </p:nvSpPr>
        <p:spPr>
          <a:xfrm>
            <a:off x="6647796" y="2286000"/>
            <a:ext cx="4800600" cy="36195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53" name="Google Shape;53;p19"/>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9"/>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9"/>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ție" type="twoTxTwoObj">
  <p:cSld name="TWO_OBJECTS_WITH_TEXT">
    <p:spTree>
      <p:nvGrpSpPr>
        <p:cNvPr id="1" name="Shape 56"/>
        <p:cNvGrpSpPr/>
        <p:nvPr/>
      </p:nvGrpSpPr>
      <p:grpSpPr>
        <a:xfrm>
          <a:off x="0" y="0"/>
          <a:ext cx="0" cy="0"/>
          <a:chOff x="0" y="0"/>
          <a:chExt cx="0" cy="0"/>
        </a:xfrm>
      </p:grpSpPr>
      <p:sp>
        <p:nvSpPr>
          <p:cNvPr id="57" name="Google Shape;57;p20"/>
          <p:cNvSpPr txBox="1">
            <a:spLocks noGrp="1"/>
          </p:cNvSpPr>
          <p:nvPr>
            <p:ph type="title"/>
          </p:nvPr>
        </p:nvSpPr>
        <p:spPr>
          <a:xfrm>
            <a:off x="1252728" y="381000"/>
            <a:ext cx="10172700" cy="14935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0"/>
          <p:cNvSpPr txBox="1">
            <a:spLocks noGrp="1"/>
          </p:cNvSpPr>
          <p:nvPr>
            <p:ph type="body" idx="1"/>
          </p:nvPr>
        </p:nvSpPr>
        <p:spPr>
          <a:xfrm>
            <a:off x="1251678" y="2199633"/>
            <a:ext cx="4800600" cy="63252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00"/>
              </a:spcBef>
              <a:spcAft>
                <a:spcPts val="0"/>
              </a:spcAft>
              <a:buSzPts val="1900"/>
              <a:buNone/>
              <a:defRPr sz="1900" b="1" cap="none">
                <a:solidFill>
                  <a:schemeClr val="dk2"/>
                </a:solidFill>
              </a:defRPr>
            </a:lvl1pPr>
            <a:lvl2pPr marL="914400" lvl="1" indent="-228600" algn="l">
              <a:lnSpc>
                <a:spcPct val="110000"/>
              </a:lnSpc>
              <a:spcBef>
                <a:spcPts val="700"/>
              </a:spcBef>
              <a:spcAft>
                <a:spcPts val="0"/>
              </a:spcAft>
              <a:buSzPts val="1900"/>
              <a:buNone/>
              <a:defRPr sz="1900" b="1"/>
            </a:lvl2pPr>
            <a:lvl3pPr marL="1371600" lvl="2" indent="-228600" algn="l">
              <a:lnSpc>
                <a:spcPct val="110000"/>
              </a:lnSpc>
              <a:spcBef>
                <a:spcPts val="700"/>
              </a:spcBef>
              <a:spcAft>
                <a:spcPts val="0"/>
              </a:spcAft>
              <a:buSzPts val="1800"/>
              <a:buNone/>
              <a:defRPr sz="1800" b="1"/>
            </a:lvl3pPr>
            <a:lvl4pPr marL="1828800" lvl="3" indent="-228600" algn="l">
              <a:lnSpc>
                <a:spcPct val="110000"/>
              </a:lnSpc>
              <a:spcBef>
                <a:spcPts val="700"/>
              </a:spcBef>
              <a:spcAft>
                <a:spcPts val="0"/>
              </a:spcAft>
              <a:buSzPts val="1600"/>
              <a:buNone/>
              <a:defRPr sz="1600" b="1"/>
            </a:lvl4pPr>
            <a:lvl5pPr marL="2286000" lvl="4" indent="-228600" algn="l">
              <a:lnSpc>
                <a:spcPct val="110000"/>
              </a:lnSpc>
              <a:spcBef>
                <a:spcPts val="700"/>
              </a:spcBef>
              <a:spcAft>
                <a:spcPts val="0"/>
              </a:spcAft>
              <a:buSzPts val="1600"/>
              <a:buNone/>
              <a:defRPr sz="1600" b="1"/>
            </a:lvl5pPr>
            <a:lvl6pPr marL="2743200" lvl="5" indent="-228600" algn="l">
              <a:lnSpc>
                <a:spcPct val="110000"/>
              </a:lnSpc>
              <a:spcBef>
                <a:spcPts val="700"/>
              </a:spcBef>
              <a:spcAft>
                <a:spcPts val="0"/>
              </a:spcAft>
              <a:buSzPts val="1600"/>
              <a:buNone/>
              <a:defRPr sz="1600" b="1"/>
            </a:lvl6pPr>
            <a:lvl7pPr marL="3200400" lvl="6" indent="-228600" algn="l">
              <a:lnSpc>
                <a:spcPct val="110000"/>
              </a:lnSpc>
              <a:spcBef>
                <a:spcPts val="700"/>
              </a:spcBef>
              <a:spcAft>
                <a:spcPts val="0"/>
              </a:spcAft>
              <a:buSzPts val="1600"/>
              <a:buNone/>
              <a:defRPr sz="1600" b="1"/>
            </a:lvl7pPr>
            <a:lvl8pPr marL="3657600" lvl="7" indent="-228600" algn="l">
              <a:lnSpc>
                <a:spcPct val="110000"/>
              </a:lnSpc>
              <a:spcBef>
                <a:spcPts val="700"/>
              </a:spcBef>
              <a:spcAft>
                <a:spcPts val="0"/>
              </a:spcAft>
              <a:buSzPts val="1600"/>
              <a:buNone/>
              <a:defRPr sz="1600" b="1"/>
            </a:lvl8pPr>
            <a:lvl9pPr marL="4114800" lvl="8" indent="-228600" algn="l">
              <a:lnSpc>
                <a:spcPct val="110000"/>
              </a:lnSpc>
              <a:spcBef>
                <a:spcPts val="700"/>
              </a:spcBef>
              <a:spcAft>
                <a:spcPts val="0"/>
              </a:spcAft>
              <a:buSzPts val="1600"/>
              <a:buNone/>
              <a:defRPr sz="1600" b="1"/>
            </a:lvl9pPr>
          </a:lstStyle>
          <a:p>
            <a:endParaRPr/>
          </a:p>
        </p:txBody>
      </p:sp>
      <p:sp>
        <p:nvSpPr>
          <p:cNvPr id="59" name="Google Shape;59;p20"/>
          <p:cNvSpPr txBox="1">
            <a:spLocks noGrp="1"/>
          </p:cNvSpPr>
          <p:nvPr>
            <p:ph type="body" idx="2"/>
          </p:nvPr>
        </p:nvSpPr>
        <p:spPr>
          <a:xfrm>
            <a:off x="1257300" y="2909102"/>
            <a:ext cx="4800600" cy="299639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60" name="Google Shape;60;p20"/>
          <p:cNvSpPr txBox="1">
            <a:spLocks noGrp="1"/>
          </p:cNvSpPr>
          <p:nvPr>
            <p:ph type="body" idx="3"/>
          </p:nvPr>
        </p:nvSpPr>
        <p:spPr>
          <a:xfrm>
            <a:off x="6633864" y="2199633"/>
            <a:ext cx="4800600" cy="63252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00"/>
              </a:spcBef>
              <a:spcAft>
                <a:spcPts val="0"/>
              </a:spcAft>
              <a:buSzPts val="1900"/>
              <a:buNone/>
              <a:defRPr sz="1900" b="1" cap="none">
                <a:solidFill>
                  <a:schemeClr val="dk2"/>
                </a:solidFill>
              </a:defRPr>
            </a:lvl1pPr>
            <a:lvl2pPr marL="914400" lvl="1" indent="-228600" algn="l">
              <a:lnSpc>
                <a:spcPct val="110000"/>
              </a:lnSpc>
              <a:spcBef>
                <a:spcPts val="700"/>
              </a:spcBef>
              <a:spcAft>
                <a:spcPts val="0"/>
              </a:spcAft>
              <a:buSzPts val="1900"/>
              <a:buNone/>
              <a:defRPr sz="1900" b="1"/>
            </a:lvl2pPr>
            <a:lvl3pPr marL="1371600" lvl="2" indent="-228600" algn="l">
              <a:lnSpc>
                <a:spcPct val="110000"/>
              </a:lnSpc>
              <a:spcBef>
                <a:spcPts val="700"/>
              </a:spcBef>
              <a:spcAft>
                <a:spcPts val="0"/>
              </a:spcAft>
              <a:buSzPts val="1800"/>
              <a:buNone/>
              <a:defRPr sz="1800" b="1"/>
            </a:lvl3pPr>
            <a:lvl4pPr marL="1828800" lvl="3" indent="-228600" algn="l">
              <a:lnSpc>
                <a:spcPct val="110000"/>
              </a:lnSpc>
              <a:spcBef>
                <a:spcPts val="700"/>
              </a:spcBef>
              <a:spcAft>
                <a:spcPts val="0"/>
              </a:spcAft>
              <a:buSzPts val="1600"/>
              <a:buNone/>
              <a:defRPr sz="1600" b="1"/>
            </a:lvl4pPr>
            <a:lvl5pPr marL="2286000" lvl="4" indent="-228600" algn="l">
              <a:lnSpc>
                <a:spcPct val="110000"/>
              </a:lnSpc>
              <a:spcBef>
                <a:spcPts val="700"/>
              </a:spcBef>
              <a:spcAft>
                <a:spcPts val="0"/>
              </a:spcAft>
              <a:buSzPts val="1600"/>
              <a:buNone/>
              <a:defRPr sz="1600" b="1"/>
            </a:lvl5pPr>
            <a:lvl6pPr marL="2743200" lvl="5" indent="-228600" algn="l">
              <a:lnSpc>
                <a:spcPct val="110000"/>
              </a:lnSpc>
              <a:spcBef>
                <a:spcPts val="700"/>
              </a:spcBef>
              <a:spcAft>
                <a:spcPts val="0"/>
              </a:spcAft>
              <a:buSzPts val="1600"/>
              <a:buNone/>
              <a:defRPr sz="1600" b="1"/>
            </a:lvl6pPr>
            <a:lvl7pPr marL="3200400" lvl="6" indent="-228600" algn="l">
              <a:lnSpc>
                <a:spcPct val="110000"/>
              </a:lnSpc>
              <a:spcBef>
                <a:spcPts val="700"/>
              </a:spcBef>
              <a:spcAft>
                <a:spcPts val="0"/>
              </a:spcAft>
              <a:buSzPts val="1600"/>
              <a:buNone/>
              <a:defRPr sz="1600" b="1"/>
            </a:lvl7pPr>
            <a:lvl8pPr marL="3657600" lvl="7" indent="-228600" algn="l">
              <a:lnSpc>
                <a:spcPct val="110000"/>
              </a:lnSpc>
              <a:spcBef>
                <a:spcPts val="700"/>
              </a:spcBef>
              <a:spcAft>
                <a:spcPts val="0"/>
              </a:spcAft>
              <a:buSzPts val="1600"/>
              <a:buNone/>
              <a:defRPr sz="1600" b="1"/>
            </a:lvl8pPr>
            <a:lvl9pPr marL="4114800" lvl="8" indent="-228600" algn="l">
              <a:lnSpc>
                <a:spcPct val="110000"/>
              </a:lnSpc>
              <a:spcBef>
                <a:spcPts val="700"/>
              </a:spcBef>
              <a:spcAft>
                <a:spcPts val="0"/>
              </a:spcAft>
              <a:buSzPts val="1600"/>
              <a:buNone/>
              <a:defRPr sz="1600" b="1"/>
            </a:lvl9pPr>
          </a:lstStyle>
          <a:p>
            <a:endParaRPr/>
          </a:p>
        </p:txBody>
      </p:sp>
      <p:sp>
        <p:nvSpPr>
          <p:cNvPr id="61" name="Google Shape;61;p20"/>
          <p:cNvSpPr txBox="1">
            <a:spLocks noGrp="1"/>
          </p:cNvSpPr>
          <p:nvPr>
            <p:ph type="body" idx="4"/>
          </p:nvPr>
        </p:nvSpPr>
        <p:spPr>
          <a:xfrm>
            <a:off x="6633864" y="2909102"/>
            <a:ext cx="4800600" cy="299639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62" name="Google Shape;62;p20"/>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ținut cu legendă" type="objTx">
  <p:cSld name="OBJECT_WITH_CAPTION_TEXT">
    <p:spTree>
      <p:nvGrpSpPr>
        <p:cNvPr id="1" name="Shape 65"/>
        <p:cNvGrpSpPr/>
        <p:nvPr/>
      </p:nvGrpSpPr>
      <p:grpSpPr>
        <a:xfrm>
          <a:off x="0" y="0"/>
          <a:ext cx="0" cy="0"/>
          <a:chOff x="0" y="0"/>
          <a:chExt cx="0" cy="0"/>
        </a:xfrm>
      </p:grpSpPr>
      <p:sp>
        <p:nvSpPr>
          <p:cNvPr id="66" name="Google Shape;66;p21"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67" name="Google Shape;67;p21"/>
          <p:cNvSpPr txBox="1">
            <a:spLocks noGrp="1"/>
          </p:cNvSpPr>
          <p:nvPr>
            <p:ph type="title"/>
          </p:nvPr>
        </p:nvSpPr>
        <p:spPr>
          <a:xfrm>
            <a:off x="8337884" y="457199"/>
            <a:ext cx="3092115" cy="119667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900"/>
              <a:buFont typeface="Gill Sans"/>
              <a:buNone/>
              <a:defRPr sz="1900" b="1" i="0" cap="none">
                <a:solidFill>
                  <a:schemeClr val="accen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a:off x="765051" y="920377"/>
            <a:ext cx="6158418" cy="4985124"/>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700"/>
              </a:spcBef>
              <a:spcAft>
                <a:spcPts val="0"/>
              </a:spcAft>
              <a:buSzPts val="3200"/>
              <a:buChar char="•"/>
              <a:defRPr sz="3200"/>
            </a:lvl1pPr>
            <a:lvl2pPr marL="914400" lvl="1" indent="-406400" algn="l">
              <a:lnSpc>
                <a:spcPct val="110000"/>
              </a:lnSpc>
              <a:spcBef>
                <a:spcPts val="700"/>
              </a:spcBef>
              <a:spcAft>
                <a:spcPts val="0"/>
              </a:spcAft>
              <a:buSzPts val="2800"/>
              <a:buChar char="–"/>
              <a:defRPr sz="2800"/>
            </a:lvl2pPr>
            <a:lvl3pPr marL="1371600" lvl="2" indent="-381000" algn="l">
              <a:lnSpc>
                <a:spcPct val="110000"/>
              </a:lnSpc>
              <a:spcBef>
                <a:spcPts val="700"/>
              </a:spcBef>
              <a:spcAft>
                <a:spcPts val="0"/>
              </a:spcAft>
              <a:buSzPts val="2400"/>
              <a:buChar char="•"/>
              <a:defRPr sz="2400"/>
            </a:lvl3pPr>
            <a:lvl4pPr marL="1828800" lvl="3" indent="-355600" algn="l">
              <a:lnSpc>
                <a:spcPct val="110000"/>
              </a:lnSpc>
              <a:spcBef>
                <a:spcPts val="700"/>
              </a:spcBef>
              <a:spcAft>
                <a:spcPts val="0"/>
              </a:spcAft>
              <a:buSzPts val="2000"/>
              <a:buChar char="–"/>
              <a:defRPr sz="2000"/>
            </a:lvl4pPr>
            <a:lvl5pPr marL="2286000" lvl="4" indent="-355600" algn="l">
              <a:lnSpc>
                <a:spcPct val="110000"/>
              </a:lnSpc>
              <a:spcBef>
                <a:spcPts val="700"/>
              </a:spcBef>
              <a:spcAft>
                <a:spcPts val="0"/>
              </a:spcAft>
              <a:buSzPts val="2000"/>
              <a:buChar char="•"/>
              <a:defRPr sz="2000"/>
            </a:lvl5pPr>
            <a:lvl6pPr marL="2743200" lvl="5" indent="-355600" algn="l">
              <a:lnSpc>
                <a:spcPct val="110000"/>
              </a:lnSpc>
              <a:spcBef>
                <a:spcPts val="700"/>
              </a:spcBef>
              <a:spcAft>
                <a:spcPts val="0"/>
              </a:spcAft>
              <a:buSzPts val="2000"/>
              <a:buChar char="–"/>
              <a:defRPr sz="2000"/>
            </a:lvl6pPr>
            <a:lvl7pPr marL="3200400" lvl="6" indent="-355600" algn="l">
              <a:lnSpc>
                <a:spcPct val="110000"/>
              </a:lnSpc>
              <a:spcBef>
                <a:spcPts val="700"/>
              </a:spcBef>
              <a:spcAft>
                <a:spcPts val="0"/>
              </a:spcAft>
              <a:buSzPts val="2000"/>
              <a:buChar char="•"/>
              <a:defRPr sz="2000"/>
            </a:lvl7pPr>
            <a:lvl8pPr marL="3657600" lvl="7" indent="-355600" algn="l">
              <a:lnSpc>
                <a:spcPct val="110000"/>
              </a:lnSpc>
              <a:spcBef>
                <a:spcPts val="700"/>
              </a:spcBef>
              <a:spcAft>
                <a:spcPts val="0"/>
              </a:spcAft>
              <a:buSzPts val="2000"/>
              <a:buChar char="–"/>
              <a:defRPr sz="2000"/>
            </a:lvl8pPr>
            <a:lvl9pPr marL="4114800" lvl="8" indent="-355600" algn="l">
              <a:lnSpc>
                <a:spcPct val="110000"/>
              </a:lnSpc>
              <a:spcBef>
                <a:spcPts val="700"/>
              </a:spcBef>
              <a:spcAft>
                <a:spcPts val="0"/>
              </a:spcAft>
              <a:buSzPts val="2000"/>
              <a:buChar char="•"/>
              <a:defRPr sz="2000"/>
            </a:lvl9pPr>
          </a:lstStyle>
          <a:p>
            <a:endParaRPr/>
          </a:p>
        </p:txBody>
      </p:sp>
      <p:sp>
        <p:nvSpPr>
          <p:cNvPr id="69" name="Google Shape;69;p21"/>
          <p:cNvSpPr txBox="1">
            <a:spLocks noGrp="1"/>
          </p:cNvSpPr>
          <p:nvPr>
            <p:ph type="body" idx="2"/>
          </p:nvPr>
        </p:nvSpPr>
        <p:spPr>
          <a:xfrm>
            <a:off x="8337885" y="1741336"/>
            <a:ext cx="3092115" cy="416416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SzPts val="1600"/>
              <a:buNone/>
              <a:defRPr sz="1600">
                <a:solidFill>
                  <a:schemeClr val="lt2"/>
                </a:solidFill>
              </a:defRPr>
            </a:lvl1pPr>
            <a:lvl2pPr marL="914400" lvl="1" indent="-228600" algn="l">
              <a:lnSpc>
                <a:spcPct val="110000"/>
              </a:lnSpc>
              <a:spcBef>
                <a:spcPts val="700"/>
              </a:spcBef>
              <a:spcAft>
                <a:spcPts val="0"/>
              </a:spcAft>
              <a:buSzPts val="1400"/>
              <a:buNone/>
              <a:defRPr sz="1400"/>
            </a:lvl2pPr>
            <a:lvl3pPr marL="1371600" lvl="2" indent="-228600" algn="l">
              <a:lnSpc>
                <a:spcPct val="110000"/>
              </a:lnSpc>
              <a:spcBef>
                <a:spcPts val="700"/>
              </a:spcBef>
              <a:spcAft>
                <a:spcPts val="0"/>
              </a:spcAft>
              <a:buSzPts val="1200"/>
              <a:buNone/>
              <a:defRPr sz="1200"/>
            </a:lvl3pPr>
            <a:lvl4pPr marL="1828800" lvl="3" indent="-228600" algn="l">
              <a:lnSpc>
                <a:spcPct val="110000"/>
              </a:lnSpc>
              <a:spcBef>
                <a:spcPts val="700"/>
              </a:spcBef>
              <a:spcAft>
                <a:spcPts val="0"/>
              </a:spcAft>
              <a:buSzPts val="1000"/>
              <a:buNone/>
              <a:defRPr sz="1000"/>
            </a:lvl4pPr>
            <a:lvl5pPr marL="2286000" lvl="4" indent="-228600" algn="l">
              <a:lnSpc>
                <a:spcPct val="110000"/>
              </a:lnSpc>
              <a:spcBef>
                <a:spcPts val="700"/>
              </a:spcBef>
              <a:spcAft>
                <a:spcPts val="0"/>
              </a:spcAft>
              <a:buSzPts val="1000"/>
              <a:buNone/>
              <a:defRPr sz="1000"/>
            </a:lvl5pPr>
            <a:lvl6pPr marL="2743200" lvl="5" indent="-228600" algn="l">
              <a:lnSpc>
                <a:spcPct val="110000"/>
              </a:lnSpc>
              <a:spcBef>
                <a:spcPts val="700"/>
              </a:spcBef>
              <a:spcAft>
                <a:spcPts val="0"/>
              </a:spcAft>
              <a:buSzPts val="1000"/>
              <a:buNone/>
              <a:defRPr sz="1000"/>
            </a:lvl6pPr>
            <a:lvl7pPr marL="3200400" lvl="6" indent="-228600" algn="l">
              <a:lnSpc>
                <a:spcPct val="110000"/>
              </a:lnSpc>
              <a:spcBef>
                <a:spcPts val="700"/>
              </a:spcBef>
              <a:spcAft>
                <a:spcPts val="0"/>
              </a:spcAft>
              <a:buSzPts val="1000"/>
              <a:buNone/>
              <a:defRPr sz="1000"/>
            </a:lvl7pPr>
            <a:lvl8pPr marL="3657600" lvl="7" indent="-228600" algn="l">
              <a:lnSpc>
                <a:spcPct val="110000"/>
              </a:lnSpc>
              <a:spcBef>
                <a:spcPts val="700"/>
              </a:spcBef>
              <a:spcAft>
                <a:spcPts val="0"/>
              </a:spcAft>
              <a:buSzPts val="1000"/>
              <a:buNone/>
              <a:defRPr sz="1000"/>
            </a:lvl8pPr>
            <a:lvl9pPr marL="4114800" lvl="8" indent="-228600" algn="l">
              <a:lnSpc>
                <a:spcPct val="110000"/>
              </a:lnSpc>
              <a:spcBef>
                <a:spcPts val="700"/>
              </a:spcBef>
              <a:spcAft>
                <a:spcPts val="0"/>
              </a:spcAft>
              <a:buSzPts val="1000"/>
              <a:buNone/>
              <a:defRPr sz="1000"/>
            </a:lvl9pPr>
          </a:lstStyle>
          <a:p>
            <a:endParaRPr/>
          </a:p>
        </p:txBody>
      </p:sp>
      <p:sp>
        <p:nvSpPr>
          <p:cNvPr id="70" name="Google Shape;70;p21"/>
          <p:cNvSpPr txBox="1">
            <a:spLocks noGrp="1"/>
          </p:cNvSpPr>
          <p:nvPr>
            <p:ph type="dt" idx="10"/>
          </p:nvPr>
        </p:nvSpPr>
        <p:spPr>
          <a:xfrm>
            <a:off x="765051" y="6375679"/>
            <a:ext cx="1233355"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ftr" idx="11"/>
          </p:nvPr>
        </p:nvSpPr>
        <p:spPr>
          <a:xfrm>
            <a:off x="2103620" y="6375679"/>
            <a:ext cx="3482179"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sldNum" idx="12"/>
          </p:nvPr>
        </p:nvSpPr>
        <p:spPr>
          <a:xfrm>
            <a:off x="5691014" y="6375679"/>
            <a:ext cx="1232456"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21" title="left edge border"/>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magine cu legendă" type="picTx">
  <p:cSld name="PICTURE_WITH_CAPTION_TEXT">
    <p:spTree>
      <p:nvGrpSpPr>
        <p:cNvPr id="1" name="Shape 74"/>
        <p:cNvGrpSpPr/>
        <p:nvPr/>
      </p:nvGrpSpPr>
      <p:grpSpPr>
        <a:xfrm>
          <a:off x="0" y="0"/>
          <a:ext cx="0" cy="0"/>
          <a:chOff x="0" y="0"/>
          <a:chExt cx="0" cy="0"/>
        </a:xfrm>
      </p:grpSpPr>
      <p:sp>
        <p:nvSpPr>
          <p:cNvPr id="75" name="Google Shape;75;p22"/>
          <p:cNvSpPr>
            <a:spLocks noGrp="1"/>
          </p:cNvSpPr>
          <p:nvPr>
            <p:ph type="pic" idx="2"/>
          </p:nvPr>
        </p:nvSpPr>
        <p:spPr>
          <a:xfrm>
            <a:off x="283464" y="0"/>
            <a:ext cx="7355585" cy="6857999"/>
          </a:xfrm>
          <a:prstGeom prst="rect">
            <a:avLst/>
          </a:prstGeom>
          <a:noFill/>
          <a:ln>
            <a:noFill/>
          </a:ln>
        </p:spPr>
      </p:sp>
      <p:sp>
        <p:nvSpPr>
          <p:cNvPr id="76" name="Google Shape;76;p22"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77" name="Google Shape;77;p22" title="left edge border"/>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2"/>
          <p:cNvSpPr txBox="1">
            <a:spLocks noGrp="1"/>
          </p:cNvSpPr>
          <p:nvPr>
            <p:ph type="title"/>
          </p:nvPr>
        </p:nvSpPr>
        <p:spPr>
          <a:xfrm>
            <a:off x="8337883" y="457200"/>
            <a:ext cx="3092117" cy="11966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900"/>
              <a:buFont typeface="Gill Sans"/>
              <a:buNone/>
              <a:defRPr sz="1900" b="1" i="0">
                <a:solidFill>
                  <a:schemeClr val="accen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2"/>
          <p:cNvSpPr txBox="1">
            <a:spLocks noGrp="1"/>
          </p:cNvSpPr>
          <p:nvPr>
            <p:ph type="body" idx="1"/>
          </p:nvPr>
        </p:nvSpPr>
        <p:spPr>
          <a:xfrm>
            <a:off x="8337883" y="1741336"/>
            <a:ext cx="3092117" cy="416416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SzPts val="1600"/>
              <a:buNone/>
              <a:defRPr sz="1600">
                <a:solidFill>
                  <a:schemeClr val="lt2"/>
                </a:solidFill>
              </a:defRPr>
            </a:lvl1pPr>
            <a:lvl2pPr marL="914400" lvl="1" indent="-228600" algn="l">
              <a:lnSpc>
                <a:spcPct val="110000"/>
              </a:lnSpc>
              <a:spcBef>
                <a:spcPts val="700"/>
              </a:spcBef>
              <a:spcAft>
                <a:spcPts val="0"/>
              </a:spcAft>
              <a:buSzPts val="1400"/>
              <a:buNone/>
              <a:defRPr sz="1400"/>
            </a:lvl2pPr>
            <a:lvl3pPr marL="1371600" lvl="2" indent="-228600" algn="l">
              <a:lnSpc>
                <a:spcPct val="110000"/>
              </a:lnSpc>
              <a:spcBef>
                <a:spcPts val="700"/>
              </a:spcBef>
              <a:spcAft>
                <a:spcPts val="0"/>
              </a:spcAft>
              <a:buSzPts val="1200"/>
              <a:buNone/>
              <a:defRPr sz="1200"/>
            </a:lvl3pPr>
            <a:lvl4pPr marL="1828800" lvl="3" indent="-228600" algn="l">
              <a:lnSpc>
                <a:spcPct val="110000"/>
              </a:lnSpc>
              <a:spcBef>
                <a:spcPts val="700"/>
              </a:spcBef>
              <a:spcAft>
                <a:spcPts val="0"/>
              </a:spcAft>
              <a:buSzPts val="1000"/>
              <a:buNone/>
              <a:defRPr sz="1000"/>
            </a:lvl4pPr>
            <a:lvl5pPr marL="2286000" lvl="4" indent="-228600" algn="l">
              <a:lnSpc>
                <a:spcPct val="110000"/>
              </a:lnSpc>
              <a:spcBef>
                <a:spcPts val="700"/>
              </a:spcBef>
              <a:spcAft>
                <a:spcPts val="0"/>
              </a:spcAft>
              <a:buSzPts val="1000"/>
              <a:buNone/>
              <a:defRPr sz="1000"/>
            </a:lvl5pPr>
            <a:lvl6pPr marL="2743200" lvl="5" indent="-228600" algn="l">
              <a:lnSpc>
                <a:spcPct val="110000"/>
              </a:lnSpc>
              <a:spcBef>
                <a:spcPts val="700"/>
              </a:spcBef>
              <a:spcAft>
                <a:spcPts val="0"/>
              </a:spcAft>
              <a:buSzPts val="1000"/>
              <a:buNone/>
              <a:defRPr sz="1000"/>
            </a:lvl6pPr>
            <a:lvl7pPr marL="3200400" lvl="6" indent="-228600" algn="l">
              <a:lnSpc>
                <a:spcPct val="110000"/>
              </a:lnSpc>
              <a:spcBef>
                <a:spcPts val="700"/>
              </a:spcBef>
              <a:spcAft>
                <a:spcPts val="0"/>
              </a:spcAft>
              <a:buSzPts val="1000"/>
              <a:buNone/>
              <a:defRPr sz="1000"/>
            </a:lvl7pPr>
            <a:lvl8pPr marL="3657600" lvl="7" indent="-228600" algn="l">
              <a:lnSpc>
                <a:spcPct val="110000"/>
              </a:lnSpc>
              <a:spcBef>
                <a:spcPts val="700"/>
              </a:spcBef>
              <a:spcAft>
                <a:spcPts val="0"/>
              </a:spcAft>
              <a:buSzPts val="1000"/>
              <a:buNone/>
              <a:defRPr sz="1000"/>
            </a:lvl8pPr>
            <a:lvl9pPr marL="4114800" lvl="8" indent="-228600" algn="l">
              <a:lnSpc>
                <a:spcPct val="110000"/>
              </a:lnSpc>
              <a:spcBef>
                <a:spcPts val="700"/>
              </a:spcBef>
              <a:spcAft>
                <a:spcPts val="0"/>
              </a:spcAft>
              <a:buSzPts val="1000"/>
              <a:buNone/>
              <a:defRPr sz="1000"/>
            </a:lvl9pPr>
          </a:lstStyle>
          <a:p>
            <a:endParaRPr/>
          </a:p>
        </p:txBody>
      </p:sp>
      <p:sp>
        <p:nvSpPr>
          <p:cNvPr id="80" name="Google Shape;80;p22"/>
          <p:cNvSpPr txBox="1">
            <a:spLocks noGrp="1"/>
          </p:cNvSpPr>
          <p:nvPr>
            <p:ph type="dt" idx="10"/>
          </p:nvPr>
        </p:nvSpPr>
        <p:spPr>
          <a:xfrm>
            <a:off x="765950" y="6375679"/>
            <a:ext cx="1232456"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2"/>
          <p:cNvSpPr txBox="1">
            <a:spLocks noGrp="1"/>
          </p:cNvSpPr>
          <p:nvPr>
            <p:ph type="ftr" idx="11"/>
          </p:nvPr>
        </p:nvSpPr>
        <p:spPr>
          <a:xfrm>
            <a:off x="2103621" y="6375679"/>
            <a:ext cx="3482178"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sldNum" idx="12"/>
          </p:nvPr>
        </p:nvSpPr>
        <p:spPr>
          <a:xfrm>
            <a:off x="5687568" y="6375679"/>
            <a:ext cx="1234440"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Gill Sans"/>
                <a:ea typeface="Gill Sans"/>
                <a:cs typeface="Gill Sans"/>
                <a:sym typeface="Gill San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Gill Sans"/>
                <a:ea typeface="Gill Sans"/>
                <a:cs typeface="Gill Sans"/>
                <a:sym typeface="Gill San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Gill Sans"/>
                <a:ea typeface="Gill Sans"/>
                <a:cs typeface="Gill Sans"/>
                <a:sym typeface="Gill San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9pPr>
          </a:lstStyle>
          <a:p>
            <a:endParaRPr/>
          </a:p>
        </p:txBody>
      </p:sp>
      <p:sp>
        <p:nvSpPr>
          <p:cNvPr id="12" name="Google Shape;12;p13"/>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3"/>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3"/>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12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12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12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12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12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12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12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3" title="Left scallop edge"/>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6" name="Google Shape;16;p13" title="right edge border"/>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ordwall.net/ro/resource/4542167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ordwall.net/ro/resource/4537657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0" Type="http://schemas.openxmlformats.org/officeDocument/2006/relationships/image" Target="../media/image16.jpeg"/><Relationship Id="rId4" Type="http://schemas.openxmlformats.org/officeDocument/2006/relationships/slide" Target="slide7.xml"/><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title"/>
          </p:nvPr>
        </p:nvSpPr>
        <p:spPr>
          <a:xfrm>
            <a:off x="1251678" y="1062681"/>
            <a:ext cx="10178322" cy="5585254"/>
          </a:xfrm>
          <a:prstGeom prst="rect">
            <a:avLst/>
          </a:prstGeom>
          <a:noFill/>
          <a:ln>
            <a:noFill/>
          </a:ln>
        </p:spPr>
        <p:txBody>
          <a:bodyPr spcFirstLastPara="1" wrap="square" lIns="91425" tIns="45700" rIns="91425" bIns="45700" anchor="t" anchorCtr="0">
            <a:normAutofit/>
          </a:bodyPr>
          <a:lstStyle/>
          <a:p>
            <a:pPr lvl="0" algn="ctr">
              <a:buClr>
                <a:schemeClr val="dk1"/>
              </a:buClr>
              <a:buSzPts val="1400"/>
            </a:pPr>
            <a:r>
              <a:rPr lang="ro-RO" sz="2000" b="1" dirty="0" smtClean="0">
                <a:solidFill>
                  <a:schemeClr val="dk1"/>
                </a:solidFill>
                <a:latin typeface="Times New Roman" panose="02020603050405020304" pitchFamily="18" charset="0"/>
                <a:ea typeface="Arial"/>
                <a:cs typeface="Times New Roman" panose="02020603050405020304" pitchFamily="18" charset="0"/>
                <a:sym typeface="Arial"/>
              </a:rPr>
              <a:t/>
            </a:r>
            <a:br>
              <a:rPr lang="ro-RO" sz="2000" b="1"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2000" b="1" dirty="0">
                <a:solidFill>
                  <a:schemeClr val="dk1"/>
                </a:solidFill>
                <a:latin typeface="Times New Roman" panose="02020603050405020304" pitchFamily="18" charset="0"/>
                <a:ea typeface="Arial"/>
                <a:cs typeface="Times New Roman" panose="02020603050405020304" pitchFamily="18" charset="0"/>
                <a:sym typeface="Arial"/>
              </a:rPr>
              <a:t/>
            </a:r>
            <a:br>
              <a:rPr lang="ro-RO" sz="2000" b="1" dirty="0">
                <a:solidFill>
                  <a:schemeClr val="dk1"/>
                </a:solidFill>
                <a:latin typeface="Times New Roman" panose="02020603050405020304" pitchFamily="18" charset="0"/>
                <a:ea typeface="Arial"/>
                <a:cs typeface="Times New Roman" panose="02020603050405020304" pitchFamily="18" charset="0"/>
                <a:sym typeface="Arial"/>
              </a:rPr>
            </a:br>
            <a:r>
              <a:rPr lang="ro-RO" sz="2400" b="1" dirty="0" smtClean="0">
                <a:solidFill>
                  <a:schemeClr val="dk1"/>
                </a:solidFill>
                <a:latin typeface="Times New Roman" panose="02020603050405020304" pitchFamily="18" charset="0"/>
                <a:ea typeface="Arial"/>
                <a:cs typeface="Times New Roman" panose="02020603050405020304" pitchFamily="18" charset="0"/>
                <a:sym typeface="Arial"/>
              </a:rPr>
              <a:t>ÎNTÂLNIREA</a:t>
            </a:r>
            <a:r>
              <a:rPr lang="ro-RO" sz="2400" b="1"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2400" b="1" dirty="0" smtClean="0">
                <a:solidFill>
                  <a:schemeClr val="dk1"/>
                </a:solidFill>
                <a:latin typeface="Times New Roman" panose="02020603050405020304" pitchFamily="18" charset="0"/>
                <a:ea typeface="Arial"/>
                <a:cs typeface="Times New Roman" panose="02020603050405020304" pitchFamily="18" charset="0"/>
                <a:sym typeface="Arial"/>
              </a:rPr>
              <a:t>DE DIMINEA</a:t>
            </a:r>
            <a:r>
              <a:rPr lang="ro-RO" sz="2000" b="1" dirty="0" smtClean="0">
                <a:solidFill>
                  <a:schemeClr val="dk1"/>
                </a:solidFill>
                <a:latin typeface="Times New Roman" panose="02020603050405020304" pitchFamily="18" charset="0"/>
                <a:ea typeface="Arial"/>
                <a:cs typeface="Times New Roman" panose="02020603050405020304" pitchFamily="18" charset="0"/>
                <a:sym typeface="Arial"/>
              </a:rPr>
              <a:t>ȚĂ</a:t>
            </a:r>
            <a:br>
              <a:rPr lang="ro-RO" sz="2000" b="1"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t/>
            </a:r>
            <a:b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800" b="1" dirty="0" smtClean="0">
                <a:solidFill>
                  <a:schemeClr val="dk1"/>
                </a:solidFill>
                <a:latin typeface="Times New Roman" panose="02020603050405020304" pitchFamily="18" charset="0"/>
                <a:ea typeface="Arial"/>
                <a:cs typeface="Times New Roman" panose="02020603050405020304" pitchFamily="18" charset="0"/>
                <a:sym typeface="Arial"/>
              </a:rPr>
              <a:t>Tema săptămânii</a:t>
            </a:r>
            <a: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1800" dirty="0" smtClean="0">
                <a:solidFill>
                  <a:schemeClr val="dk1"/>
                </a:solidFill>
                <a:latin typeface="Times New Roman" panose="02020603050405020304" pitchFamily="18" charset="0"/>
                <a:ea typeface="Arial"/>
                <a:cs typeface="Times New Roman" panose="02020603050405020304" pitchFamily="18" charset="0"/>
                <a:sym typeface="Arial"/>
              </a:rPr>
              <a:t>Când și unde se întâmplă</a:t>
            </a:r>
            <a:br>
              <a:rPr lang="ro-RO" sz="18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t/>
            </a:r>
            <a:b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800" b="1" dirty="0" smtClean="0">
                <a:solidFill>
                  <a:schemeClr val="dk1"/>
                </a:solidFill>
                <a:latin typeface="Times New Roman" panose="02020603050405020304" pitchFamily="18" charset="0"/>
                <a:ea typeface="Arial"/>
                <a:cs typeface="Times New Roman" panose="02020603050405020304" pitchFamily="18" charset="0"/>
                <a:sym typeface="Arial"/>
              </a:rPr>
              <a:t>Disciplina</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Abilități </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de </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comunicare și limbaj</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
            </a:r>
            <a:b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t/>
            </a:r>
            <a:b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800" b="1" dirty="0" smtClean="0">
                <a:solidFill>
                  <a:schemeClr val="dk1"/>
                </a:solidFill>
                <a:latin typeface="Times New Roman" panose="02020603050405020304" pitchFamily="18" charset="0"/>
                <a:ea typeface="Arial"/>
                <a:cs typeface="Times New Roman" panose="02020603050405020304" pitchFamily="18" charset="0"/>
                <a:sym typeface="Arial"/>
              </a:rPr>
              <a:t>Clasa</a:t>
            </a:r>
            <a:r>
              <a:rPr lang="ro-RO" sz="18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a II- a</a:t>
            </a:r>
            <a:b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1800" b="1" dirty="0" smtClean="0">
                <a:solidFill>
                  <a:schemeClr val="dk1"/>
                </a:solidFill>
                <a:latin typeface="Times New Roman" panose="02020603050405020304" pitchFamily="18" charset="0"/>
                <a:ea typeface="Arial"/>
                <a:cs typeface="Times New Roman" panose="02020603050405020304" pitchFamily="18" charset="0"/>
                <a:sym typeface="Arial"/>
              </a:rPr>
              <a:t>Autori</a:t>
            </a:r>
            <a:r>
              <a:rPr lang="en-US" sz="1800" b="1"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1600" dirty="0">
                <a:solidFill>
                  <a:schemeClr val="dk1"/>
                </a:solidFill>
                <a:latin typeface="Times New Roman" panose="02020603050405020304" pitchFamily="18" charset="0"/>
                <a:ea typeface="Arial"/>
                <a:cs typeface="Times New Roman" panose="02020603050405020304" pitchFamily="18" charset="0"/>
                <a:sym typeface="Arial"/>
              </a:rPr>
              <a:t>Profesor de educație specială pentru o catedră de educație specială Ramona Bondar, Profesor psihopedagog Teodora </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Pantazi, Centrul Școlar de Educație Incluzivă Nr.1, Oradea</a:t>
            </a:r>
            <a:b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t/>
            </a:r>
            <a:br>
              <a:rPr lang="ro-RO" sz="1400" dirty="0" smtClean="0">
                <a:solidFill>
                  <a:schemeClr val="dk1"/>
                </a:solidFill>
                <a:latin typeface="Times New Roman" panose="02020603050405020304" pitchFamily="18" charset="0"/>
                <a:ea typeface="Arial"/>
                <a:cs typeface="Times New Roman" panose="02020603050405020304" pitchFamily="18" charset="0"/>
                <a:sym typeface="Arial"/>
              </a:rPr>
            </a:br>
            <a:r>
              <a:rPr lang="ro-RO" sz="1800" b="1" dirty="0" smtClean="0">
                <a:solidFill>
                  <a:schemeClr val="dk1"/>
                </a:solidFill>
                <a:latin typeface="Times New Roman" panose="02020603050405020304" pitchFamily="18" charset="0"/>
                <a:ea typeface="Arial"/>
                <a:cs typeface="Times New Roman" panose="02020603050405020304" pitchFamily="18" charset="0"/>
                <a:sym typeface="Arial"/>
              </a:rPr>
              <a:t>Competența specifică</a:t>
            </a:r>
            <a:r>
              <a:rPr lang="ro-RO" sz="1400" b="1"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ro-RO" sz="1600" dirty="0" smtClean="0">
                <a:solidFill>
                  <a:schemeClr val="dk1"/>
                </a:solidFill>
                <a:latin typeface="Times New Roman" panose="02020603050405020304" pitchFamily="18" charset="0"/>
                <a:ea typeface="Arial"/>
                <a:cs typeface="Times New Roman" panose="02020603050405020304" pitchFamily="18" charset="0"/>
                <a:sym typeface="Arial"/>
              </a:rPr>
              <a:t>Identificarea semnificației unor imagini care prezintă întâmplări, fenomene, evenimente familiare - exerciți- joc de formulare a unor răspunsuri ce implică alegerea duală/multiplă</a:t>
            </a:r>
            <a:r>
              <a:rPr lang="en-US" sz="1600" b="1" dirty="0">
                <a:solidFill>
                  <a:schemeClr val="dk1"/>
                </a:solidFill>
                <a:latin typeface="Times New Roman" panose="02020603050405020304" pitchFamily="18" charset="0"/>
                <a:ea typeface="Arial"/>
                <a:cs typeface="Times New Roman" panose="02020603050405020304" pitchFamily="18" charset="0"/>
                <a:sym typeface="Arial"/>
              </a:rPr>
              <a:t/>
            </a:r>
            <a:br>
              <a:rPr lang="en-US" sz="1600" b="1" dirty="0">
                <a:solidFill>
                  <a:schemeClr val="dk1"/>
                </a:solidFill>
                <a:latin typeface="Times New Roman" panose="02020603050405020304" pitchFamily="18" charset="0"/>
                <a:ea typeface="Arial"/>
                <a:cs typeface="Times New Roman" panose="02020603050405020304" pitchFamily="18" charset="0"/>
                <a:sym typeface="Arial"/>
              </a:rPr>
            </a:br>
            <a:r>
              <a:rPr lang="en-US" sz="1600" b="1" dirty="0">
                <a:solidFill>
                  <a:schemeClr val="dk1"/>
                </a:solidFill>
                <a:latin typeface="Times New Roman" panose="02020603050405020304" pitchFamily="18" charset="0"/>
                <a:ea typeface="Arial"/>
                <a:cs typeface="Times New Roman" panose="02020603050405020304" pitchFamily="18" charset="0"/>
                <a:sym typeface="Arial"/>
              </a:rPr>
              <a:t/>
            </a:r>
            <a:br>
              <a:rPr lang="en-US" sz="1600" b="1" dirty="0">
                <a:solidFill>
                  <a:schemeClr val="dk1"/>
                </a:solidFill>
                <a:latin typeface="Times New Roman" panose="02020603050405020304" pitchFamily="18" charset="0"/>
                <a:ea typeface="Arial"/>
                <a:cs typeface="Times New Roman" panose="02020603050405020304" pitchFamily="18" charset="0"/>
                <a:sym typeface="Arial"/>
              </a:rPr>
            </a:br>
            <a:r>
              <a:rPr lang="en-US" sz="1400" b="1" dirty="0" smtClean="0">
                <a:solidFill>
                  <a:schemeClr val="dk1"/>
                </a:solidFill>
                <a:latin typeface="Times New Roman" panose="02020603050405020304" pitchFamily="18" charset="0"/>
                <a:ea typeface="Arial"/>
                <a:cs typeface="Times New Roman" panose="02020603050405020304" pitchFamily="18" charset="0"/>
                <a:sym typeface="Arial"/>
              </a:rPr>
              <a:t/>
            </a:r>
            <a:br>
              <a:rPr lang="en-US" sz="1400" b="1" dirty="0" smtClean="0">
                <a:solidFill>
                  <a:schemeClr val="dk1"/>
                </a:solidFill>
                <a:latin typeface="Times New Roman" panose="02020603050405020304" pitchFamily="18" charset="0"/>
                <a:ea typeface="Arial"/>
                <a:cs typeface="Times New Roman" panose="02020603050405020304" pitchFamily="18" charset="0"/>
                <a:sym typeface="Arial"/>
              </a:rPr>
            </a:br>
            <a:r>
              <a:rPr lang="en-US" sz="1400" b="1" dirty="0">
                <a:solidFill>
                  <a:schemeClr val="dk1"/>
                </a:solidFill>
                <a:latin typeface="Arial"/>
                <a:ea typeface="Arial"/>
                <a:cs typeface="Arial"/>
                <a:sym typeface="Arial"/>
              </a:rPr>
              <a:t/>
            </a:r>
            <a:br>
              <a:rPr lang="en-US" sz="1400" b="1" dirty="0">
                <a:solidFill>
                  <a:schemeClr val="dk1"/>
                </a:solidFill>
                <a:latin typeface="Arial"/>
                <a:ea typeface="Arial"/>
                <a:cs typeface="Arial"/>
                <a:sym typeface="Arial"/>
              </a:rPr>
            </a:br>
            <a:r>
              <a:rPr lang="en-US" sz="1400" b="1" dirty="0">
                <a:latin typeface="Verdana"/>
                <a:ea typeface="Verdana"/>
                <a:cs typeface="Verdana"/>
                <a:sym typeface="Verdana"/>
              </a:rPr>
              <a:t/>
            </a:r>
            <a:br>
              <a:rPr lang="en-US" sz="1400" b="1" dirty="0">
                <a:latin typeface="Verdana"/>
                <a:ea typeface="Verdana"/>
                <a:cs typeface="Verdana"/>
                <a:sym typeface="Verdana"/>
              </a:rPr>
            </a:br>
            <a:endParaRPr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050" name="Picture 2" descr="https://wordwall.net/resourceajax/qr?resourceType=activity&amp;id=45421670&amp;imagetype=png&amp;pixels=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30" y="1010948"/>
            <a:ext cx="3524250" cy="3524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72984" y="4708625"/>
            <a:ext cx="5263198" cy="707886"/>
          </a:xfrm>
          <a:prstGeom prst="rect">
            <a:avLst/>
          </a:prstGeom>
        </p:spPr>
        <p:txBody>
          <a:bodyPr wrap="square">
            <a:spAutoFit/>
          </a:bodyPr>
          <a:lstStyle/>
          <a:p>
            <a:pPr algn="ctr"/>
            <a:r>
              <a:rPr lang="en-US" sz="2000" dirty="0">
                <a:hlinkClick r:id="rId4"/>
              </a:rPr>
              <a:t>https://</a:t>
            </a:r>
            <a:r>
              <a:rPr lang="en-US" sz="2000" dirty="0" smtClean="0">
                <a:hlinkClick r:id="rId4"/>
              </a:rPr>
              <a:t>wordwall.net/ro/resource/45421670</a:t>
            </a:r>
            <a:endParaRPr lang="en-US" sz="2000" dirty="0" smtClean="0"/>
          </a:p>
          <a:p>
            <a:pPr algn="ctr"/>
            <a:endParaRPr lang="en-US" sz="2000" dirty="0"/>
          </a:p>
        </p:txBody>
      </p:sp>
      <p:sp>
        <p:nvSpPr>
          <p:cNvPr id="3" name="Rectangle 2"/>
          <p:cNvSpPr/>
          <p:nvPr/>
        </p:nvSpPr>
        <p:spPr>
          <a:xfrm>
            <a:off x="5389418" y="468190"/>
            <a:ext cx="1454727" cy="369332"/>
          </a:xfrm>
          <a:prstGeom prst="rect">
            <a:avLst/>
          </a:prstGeom>
        </p:spPr>
        <p:txBody>
          <a:bodyPr wrap="square">
            <a:spAutoFit/>
          </a:bodyPr>
          <a:lstStyle/>
          <a:p>
            <a:r>
              <a:rPr lang="ro-RO" sz="1800" dirty="0" smtClean="0">
                <a:solidFill>
                  <a:srgbClr val="221591"/>
                </a:solidFill>
                <a:latin typeface="Impact" panose="020B0806030902050204" pitchFamily="34" charset="0"/>
              </a:rPr>
              <a:t>JOC</a:t>
            </a:r>
            <a:r>
              <a:rPr lang="en-US" sz="1800" dirty="0" smtClean="0">
                <a:solidFill>
                  <a:srgbClr val="221591"/>
                </a:solidFill>
                <a:latin typeface="Impact" panose="020B0806030902050204" pitchFamily="34" charset="0"/>
              </a:rPr>
              <a:t>: </a:t>
            </a:r>
            <a:r>
              <a:rPr lang="en-US" sz="1800" dirty="0" err="1" smtClean="0">
                <a:solidFill>
                  <a:srgbClr val="221591"/>
                </a:solidFill>
                <a:latin typeface="Impact" panose="020B0806030902050204" pitchFamily="34" charset="0"/>
              </a:rPr>
              <a:t>Vremea</a:t>
            </a:r>
            <a:endParaRPr lang="en-US" sz="1800" dirty="0">
              <a:latin typeface="Impact" panose="020B080603090205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1251678" y="2715491"/>
            <a:ext cx="10178322" cy="142701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5100"/>
              <a:buFont typeface="Impact"/>
              <a:buNone/>
            </a:pPr>
            <a:r>
              <a:rPr lang="ro-RO" dirty="0" smtClean="0"/>
              <a:t>MULȚUM</a:t>
            </a:r>
            <a:r>
              <a:rPr lang="en-US" dirty="0" smtClean="0"/>
              <a:t>IM</a:t>
            </a:r>
            <a:r>
              <a:rPr lang="ro-RO" dirty="0" smtClean="0"/>
              <a:t> ȘI SUCCES</a:t>
            </a:r>
            <a:r>
              <a:rPr lang="en-US" dirty="0" smtClean="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1311639" y="182880"/>
            <a:ext cx="10178322" cy="185492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5100"/>
              <a:buFont typeface="Algerian"/>
              <a:buNone/>
            </a:pPr>
            <a:r>
              <a:rPr lang="en-US" dirty="0">
                <a:latin typeface="Algerian"/>
                <a:ea typeface="Algerian"/>
                <a:cs typeface="Algerian"/>
                <a:sym typeface="Algerian"/>
              </a:rPr>
              <a:t>CERCUL DE DIMINEATA</a:t>
            </a:r>
            <a:br>
              <a:rPr lang="en-US" dirty="0">
                <a:latin typeface="Algerian"/>
                <a:ea typeface="Algerian"/>
                <a:cs typeface="Algerian"/>
                <a:sym typeface="Algerian"/>
              </a:rPr>
            </a:br>
            <a:endParaRPr dirty="0">
              <a:solidFill>
                <a:srgbClr val="221591"/>
              </a:solidFill>
              <a:latin typeface="Algerian"/>
              <a:ea typeface="Algerian"/>
              <a:cs typeface="Algerian"/>
              <a:sym typeface="Algerian"/>
            </a:endParaRPr>
          </a:p>
        </p:txBody>
      </p:sp>
      <p:pic>
        <p:nvPicPr>
          <p:cNvPr id="105" name="Google Shape;105;p2"/>
          <p:cNvPicPr preferRelativeResize="0">
            <a:picLocks noGrp="1"/>
          </p:cNvPicPr>
          <p:nvPr>
            <p:ph type="body" idx="1"/>
          </p:nvPr>
        </p:nvPicPr>
        <p:blipFill rotWithShape="1">
          <a:blip r:embed="rId3">
            <a:alphaModFix/>
          </a:blip>
          <a:srcRect/>
          <a:stretch/>
        </p:blipFill>
        <p:spPr>
          <a:xfrm>
            <a:off x="1023763" y="1802674"/>
            <a:ext cx="11015330" cy="50553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4"/>
                                        </p:tgtEl>
                                      </p:cBhvr>
                                    </p:animEffect>
                                    <p:set>
                                      <p:cBhvr>
                                        <p:cTn id="7" dur="1" fill="hold">
                                          <p:stCondLst>
                                            <p:cond delay="2000"/>
                                          </p:stCondLst>
                                        </p:cTn>
                                        <p:tgtEl>
                                          <p:spTgt spid="1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1521701" y="173100"/>
            <a:ext cx="10058400" cy="169595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ct val="100000"/>
              <a:buFont typeface="Impact"/>
              <a:buNone/>
            </a:pPr>
            <a:r>
              <a:rPr lang="en-US" dirty="0"/>
              <a:t>CINE A VENIT AZI LA ȘCOALĂ?</a:t>
            </a:r>
            <a:br>
              <a:rPr lang="en-US" dirty="0"/>
            </a:br>
            <a:endParaRPr dirty="0"/>
          </a:p>
        </p:txBody>
      </p:sp>
      <p:pic>
        <p:nvPicPr>
          <p:cNvPr id="111" name="Google Shape;111;p3"/>
          <p:cNvPicPr preferRelativeResize="0">
            <a:picLocks noGrp="1"/>
          </p:cNvPicPr>
          <p:nvPr>
            <p:ph type="body" idx="1"/>
          </p:nvPr>
        </p:nvPicPr>
        <p:blipFill rotWithShape="1">
          <a:blip r:embed="rId3">
            <a:alphaModFix/>
          </a:blip>
          <a:srcRect/>
          <a:stretch/>
        </p:blipFill>
        <p:spPr>
          <a:xfrm>
            <a:off x="3494821" y="2095701"/>
            <a:ext cx="4792273" cy="4623823"/>
          </a:xfrm>
          <a:prstGeom prst="rect">
            <a:avLst/>
          </a:prstGeom>
          <a:noFill/>
          <a:ln>
            <a:noFill/>
          </a:ln>
        </p:spPr>
      </p:pic>
      <p:pic>
        <p:nvPicPr>
          <p:cNvPr id="112" name="Google Shape;112;p3"/>
          <p:cNvPicPr preferRelativeResize="0"/>
          <p:nvPr/>
        </p:nvPicPr>
        <p:blipFill rotWithShape="1">
          <a:blip r:embed="rId4">
            <a:alphaModFix/>
          </a:blip>
          <a:srcRect/>
          <a:stretch/>
        </p:blipFill>
        <p:spPr>
          <a:xfrm>
            <a:off x="4294343" y="4229749"/>
            <a:ext cx="1301170" cy="771747"/>
          </a:xfrm>
          <a:prstGeom prst="rect">
            <a:avLst/>
          </a:prstGeom>
          <a:noFill/>
          <a:ln>
            <a:noFill/>
          </a:ln>
        </p:spPr>
      </p:pic>
      <p:pic>
        <p:nvPicPr>
          <p:cNvPr id="113" name="Google Shape;113;p3"/>
          <p:cNvPicPr preferRelativeResize="0"/>
          <p:nvPr/>
        </p:nvPicPr>
        <p:blipFill rotWithShape="1">
          <a:blip r:embed="rId5">
            <a:alphaModFix/>
          </a:blip>
          <a:srcRect/>
          <a:stretch/>
        </p:blipFill>
        <p:spPr>
          <a:xfrm>
            <a:off x="6041368" y="4086373"/>
            <a:ext cx="1301170" cy="771747"/>
          </a:xfrm>
          <a:prstGeom prst="rect">
            <a:avLst/>
          </a:prstGeom>
          <a:noFill/>
          <a:ln>
            <a:noFill/>
          </a:ln>
        </p:spPr>
      </p:pic>
      <p:pic>
        <p:nvPicPr>
          <p:cNvPr id="114" name="Google Shape;114;p3"/>
          <p:cNvPicPr preferRelativeResize="0"/>
          <p:nvPr/>
        </p:nvPicPr>
        <p:blipFill rotWithShape="1">
          <a:blip r:embed="rId6">
            <a:alphaModFix/>
          </a:blip>
          <a:srcRect/>
          <a:stretch/>
        </p:blipFill>
        <p:spPr>
          <a:xfrm>
            <a:off x="4332314" y="4858120"/>
            <a:ext cx="1301170" cy="911141"/>
          </a:xfrm>
          <a:prstGeom prst="rect">
            <a:avLst/>
          </a:prstGeom>
          <a:noFill/>
          <a:ln>
            <a:noFill/>
          </a:ln>
        </p:spPr>
      </p:pic>
      <p:pic>
        <p:nvPicPr>
          <p:cNvPr id="115" name="Google Shape;115;p3"/>
          <p:cNvPicPr preferRelativeResize="0"/>
          <p:nvPr/>
        </p:nvPicPr>
        <p:blipFill rotWithShape="1">
          <a:blip r:embed="rId7">
            <a:alphaModFix/>
          </a:blip>
          <a:srcRect/>
          <a:stretch/>
        </p:blipFill>
        <p:spPr>
          <a:xfrm>
            <a:off x="6003397" y="4858120"/>
            <a:ext cx="1301170" cy="989787"/>
          </a:xfrm>
          <a:prstGeom prst="rect">
            <a:avLst/>
          </a:prstGeom>
          <a:noFill/>
          <a:ln>
            <a:noFill/>
          </a:ln>
        </p:spPr>
      </p:pic>
      <p:pic>
        <p:nvPicPr>
          <p:cNvPr id="116" name="Google Shape;116;p3"/>
          <p:cNvPicPr preferRelativeResize="0"/>
          <p:nvPr/>
        </p:nvPicPr>
        <p:blipFill rotWithShape="1">
          <a:blip r:embed="rId8">
            <a:alphaModFix/>
          </a:blip>
          <a:srcRect/>
          <a:stretch/>
        </p:blipFill>
        <p:spPr>
          <a:xfrm>
            <a:off x="4332314" y="5725110"/>
            <a:ext cx="1301170" cy="767765"/>
          </a:xfrm>
          <a:prstGeom prst="rect">
            <a:avLst/>
          </a:prstGeom>
          <a:noFill/>
          <a:ln>
            <a:noFill/>
          </a:ln>
        </p:spPr>
      </p:pic>
      <p:pic>
        <p:nvPicPr>
          <p:cNvPr id="117" name="Google Shape;117;p3"/>
          <p:cNvPicPr preferRelativeResize="0"/>
          <p:nvPr/>
        </p:nvPicPr>
        <p:blipFill rotWithShape="1">
          <a:blip r:embed="rId9">
            <a:alphaModFix/>
          </a:blip>
          <a:srcRect/>
          <a:stretch/>
        </p:blipFill>
        <p:spPr>
          <a:xfrm>
            <a:off x="6198204" y="5847907"/>
            <a:ext cx="1162156" cy="871617"/>
          </a:xfrm>
          <a:prstGeom prst="rect">
            <a:avLst/>
          </a:prstGeom>
          <a:noFill/>
          <a:ln>
            <a:noFill/>
          </a:ln>
        </p:spPr>
      </p:pic>
      <p:pic>
        <p:nvPicPr>
          <p:cNvPr id="118" name="Google Shape;118;p3"/>
          <p:cNvPicPr preferRelativeResize="0"/>
          <p:nvPr/>
        </p:nvPicPr>
        <p:blipFill rotWithShape="1">
          <a:blip r:embed="rId10">
            <a:alphaModFix/>
          </a:blip>
          <a:srcRect l="12525" t="4330" r="43070" b="2014"/>
          <a:stretch/>
        </p:blipFill>
        <p:spPr>
          <a:xfrm>
            <a:off x="5527919" y="5725110"/>
            <a:ext cx="726078" cy="101993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10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 calcmode="lin" valueType="num">
                                      <p:cBhvr additive="base">
                                        <p:cTn id="17" dur="500"/>
                                        <p:tgtEl>
                                          <p:spTgt spid="112"/>
                                        </p:tgtEl>
                                        <p:attrNameLst>
                                          <p:attrName>ppt_w</p:attrName>
                                        </p:attrNameLst>
                                      </p:cBhvr>
                                      <p:tavLst>
                                        <p:tav tm="0">
                                          <p:val>
                                            <p:strVal val="0"/>
                                          </p:val>
                                        </p:tav>
                                        <p:tav tm="100000">
                                          <p:val>
                                            <p:strVal val="#ppt_w"/>
                                          </p:val>
                                        </p:tav>
                                      </p:tavLst>
                                    </p:anim>
                                    <p:anim calcmode="lin" valueType="num">
                                      <p:cBhvr additive="base">
                                        <p:cTn id="18" dur="500"/>
                                        <p:tgtEl>
                                          <p:spTgt spid="112"/>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p:tgtEl>
                                          <p:spTgt spid="113"/>
                                        </p:tgtEl>
                                        <p:attrNameLst>
                                          <p:attrName>ppt_w</p:attrName>
                                        </p:attrNameLst>
                                      </p:cBhvr>
                                      <p:tavLst>
                                        <p:tav tm="0">
                                          <p:val>
                                            <p:strVal val="0"/>
                                          </p:val>
                                        </p:tav>
                                        <p:tav tm="100000">
                                          <p:val>
                                            <p:strVal val="#ppt_w"/>
                                          </p:val>
                                        </p:tav>
                                      </p:tavLst>
                                    </p:anim>
                                    <p:anim calcmode="lin" valueType="num">
                                      <p:cBhvr additive="base">
                                        <p:cTn id="24" dur="500"/>
                                        <p:tgtEl>
                                          <p:spTgt spid="113"/>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additive="base">
                                        <p:cTn id="29" dur="500"/>
                                        <p:tgtEl>
                                          <p:spTgt spid="114"/>
                                        </p:tgtEl>
                                        <p:attrNameLst>
                                          <p:attrName>ppt_w</p:attrName>
                                        </p:attrNameLst>
                                      </p:cBhvr>
                                      <p:tavLst>
                                        <p:tav tm="0">
                                          <p:val>
                                            <p:strVal val="0"/>
                                          </p:val>
                                        </p:tav>
                                        <p:tav tm="100000">
                                          <p:val>
                                            <p:strVal val="#ppt_w"/>
                                          </p:val>
                                        </p:tav>
                                      </p:tavLst>
                                    </p:anim>
                                    <p:anim calcmode="lin" valueType="num">
                                      <p:cBhvr additive="base">
                                        <p:cTn id="30" dur="500"/>
                                        <p:tgtEl>
                                          <p:spTgt spid="114"/>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anim calcmode="lin" valueType="num">
                                      <p:cBhvr additive="base">
                                        <p:cTn id="35" dur="500"/>
                                        <p:tgtEl>
                                          <p:spTgt spid="115"/>
                                        </p:tgtEl>
                                        <p:attrNameLst>
                                          <p:attrName>ppt_w</p:attrName>
                                        </p:attrNameLst>
                                      </p:cBhvr>
                                      <p:tavLst>
                                        <p:tav tm="0">
                                          <p:val>
                                            <p:strVal val="0"/>
                                          </p:val>
                                        </p:tav>
                                        <p:tav tm="100000">
                                          <p:val>
                                            <p:strVal val="#ppt_w"/>
                                          </p:val>
                                        </p:tav>
                                      </p:tavLst>
                                    </p:anim>
                                    <p:anim calcmode="lin" valueType="num">
                                      <p:cBhvr additive="base">
                                        <p:cTn id="36" dur="500"/>
                                        <p:tgtEl>
                                          <p:spTgt spid="115"/>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16"/>
                                        </p:tgtEl>
                                        <p:attrNameLst>
                                          <p:attrName>style.visibility</p:attrName>
                                        </p:attrNameLst>
                                      </p:cBhvr>
                                      <p:to>
                                        <p:strVal val="visible"/>
                                      </p:to>
                                    </p:set>
                                    <p:anim calcmode="lin" valueType="num">
                                      <p:cBhvr additive="base">
                                        <p:cTn id="41" dur="500"/>
                                        <p:tgtEl>
                                          <p:spTgt spid="116"/>
                                        </p:tgtEl>
                                        <p:attrNameLst>
                                          <p:attrName>ppt_w</p:attrName>
                                        </p:attrNameLst>
                                      </p:cBhvr>
                                      <p:tavLst>
                                        <p:tav tm="0">
                                          <p:val>
                                            <p:strVal val="0"/>
                                          </p:val>
                                        </p:tav>
                                        <p:tav tm="100000">
                                          <p:val>
                                            <p:strVal val="#ppt_w"/>
                                          </p:val>
                                        </p:tav>
                                      </p:tavLst>
                                    </p:anim>
                                    <p:anim calcmode="lin" valueType="num">
                                      <p:cBhvr additive="base">
                                        <p:cTn id="42" dur="500"/>
                                        <p:tgtEl>
                                          <p:spTgt spid="116"/>
                                        </p:tgtEl>
                                        <p:attrNameLst>
                                          <p:attrName>ppt_h</p:attrName>
                                        </p:attrNameLst>
                                      </p:cBhvr>
                                      <p:tavLst>
                                        <p:tav tm="0">
                                          <p:val>
                                            <p:str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additive="base">
                                        <p:cTn id="47" dur="500"/>
                                        <p:tgtEl>
                                          <p:spTgt spid="117"/>
                                        </p:tgtEl>
                                        <p:attrNameLst>
                                          <p:attrName>ppt_w</p:attrName>
                                        </p:attrNameLst>
                                      </p:cBhvr>
                                      <p:tavLst>
                                        <p:tav tm="0">
                                          <p:val>
                                            <p:strVal val="0"/>
                                          </p:val>
                                        </p:tav>
                                        <p:tav tm="100000">
                                          <p:val>
                                            <p:strVal val="#ppt_w"/>
                                          </p:val>
                                        </p:tav>
                                      </p:tavLst>
                                    </p:anim>
                                    <p:anim calcmode="lin" valueType="num">
                                      <p:cBhvr additive="base">
                                        <p:cTn id="48" dur="500"/>
                                        <p:tgtEl>
                                          <p:spTgt spid="117"/>
                                        </p:tgtEl>
                                        <p:attrNameLst>
                                          <p:attrName>ppt_h</p:attrName>
                                        </p:attrNameLst>
                                      </p:cBhvr>
                                      <p:tavLst>
                                        <p:tav tm="0">
                                          <p:val>
                                            <p:str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18"/>
                                        </p:tgtEl>
                                        <p:attrNameLst>
                                          <p:attrName>style.visibility</p:attrName>
                                        </p:attrNameLst>
                                      </p:cBhvr>
                                      <p:to>
                                        <p:strVal val="visible"/>
                                      </p:to>
                                    </p:set>
                                    <p:anim calcmode="lin" valueType="num">
                                      <p:cBhvr>
                                        <p:cTn id="53" dur="500" fill="hold"/>
                                        <p:tgtEl>
                                          <p:spTgt spid="118"/>
                                        </p:tgtEl>
                                        <p:attrNameLst>
                                          <p:attrName>ppt_w</p:attrName>
                                        </p:attrNameLst>
                                      </p:cBhvr>
                                      <p:tavLst>
                                        <p:tav tm="0">
                                          <p:val>
                                            <p:fltVal val="0"/>
                                          </p:val>
                                        </p:tav>
                                        <p:tav tm="100000">
                                          <p:val>
                                            <p:strVal val="#ppt_w"/>
                                          </p:val>
                                        </p:tav>
                                      </p:tavLst>
                                    </p:anim>
                                    <p:anim calcmode="lin" valueType="num">
                                      <p:cBhvr>
                                        <p:cTn id="54" dur="500" fill="hold"/>
                                        <p:tgtEl>
                                          <p:spTgt spid="1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5" name="Google Shape;125;p4"/>
          <p:cNvSpPr/>
          <p:nvPr/>
        </p:nvSpPr>
        <p:spPr>
          <a:xfrm>
            <a:off x="3075707" y="4509654"/>
            <a:ext cx="6248401" cy="2031285"/>
          </a:xfrm>
          <a:prstGeom prst="rect">
            <a:avLst/>
          </a:prstGeom>
          <a:noFill/>
          <a:ln>
            <a:noFill/>
          </a:ln>
        </p:spPr>
        <p:txBody>
          <a:bodyPr spcFirstLastPara="1" wrap="square" lIns="91425" tIns="45700" rIns="91425" bIns="45700" anchor="t" anchorCtr="0">
            <a:spAutoFit/>
          </a:bodyPr>
          <a:lstStyle/>
          <a:p>
            <a:pPr lvl="0" algn="ctr"/>
            <a:endParaRPr lang="ro-RO" sz="1800" b="1" i="1" dirty="0" smtClean="0">
              <a:solidFill>
                <a:srgbClr val="221591"/>
              </a:solidFill>
            </a:endParaRPr>
          </a:p>
          <a:p>
            <a:pPr lvl="0" algn="ctr"/>
            <a:endParaRPr lang="ro-RO" sz="1800" b="1" i="1" dirty="0">
              <a:solidFill>
                <a:srgbClr val="221591"/>
              </a:solidFill>
            </a:endParaRPr>
          </a:p>
          <a:p>
            <a:pPr lvl="0" algn="ctr"/>
            <a:r>
              <a:rPr lang="ro-RO" sz="1800" b="1" i="1" dirty="0" smtClean="0">
                <a:solidFill>
                  <a:srgbClr val="221591"/>
                </a:solidFill>
              </a:rPr>
              <a:t>SE POATE FOLOSI UN CÂNTEC</a:t>
            </a:r>
            <a:r>
              <a:rPr lang="en-US" sz="1800" b="1" i="1" dirty="0" smtClean="0">
                <a:solidFill>
                  <a:srgbClr val="221591"/>
                </a:solidFill>
              </a:rPr>
              <a:t>! </a:t>
            </a:r>
            <a:r>
              <a:rPr lang="en-US" sz="1800" b="1" i="1" dirty="0">
                <a:solidFill>
                  <a:srgbClr val="221591"/>
                </a:solidFill>
              </a:rPr>
              <a:t/>
            </a:r>
            <a:br>
              <a:rPr lang="en-US" sz="1800" b="1" i="1" dirty="0">
                <a:solidFill>
                  <a:srgbClr val="221591"/>
                </a:solidFill>
              </a:rPr>
            </a:br>
            <a:r>
              <a:rPr lang="ro-RO" sz="1800" b="1" i="1" dirty="0" smtClean="0">
                <a:solidFill>
                  <a:srgbClr val="221591"/>
                </a:solidFill>
              </a:rPr>
              <a:t>ÎNTREBĂRI SUPLIMENTARE</a:t>
            </a:r>
            <a:r>
              <a:rPr lang="en-US" sz="1800" b="1" i="1" dirty="0" smtClean="0">
                <a:solidFill>
                  <a:srgbClr val="221591"/>
                </a:solidFill>
              </a:rPr>
              <a:t>: </a:t>
            </a:r>
            <a:r>
              <a:rPr lang="en-US" sz="1800" b="1" i="1" dirty="0">
                <a:solidFill>
                  <a:srgbClr val="221591"/>
                </a:solidFill>
              </a:rPr>
              <a:t/>
            </a:r>
            <a:br>
              <a:rPr lang="en-US" sz="1800" b="1" i="1" dirty="0">
                <a:solidFill>
                  <a:srgbClr val="221591"/>
                </a:solidFill>
              </a:rPr>
            </a:br>
            <a:r>
              <a:rPr lang="en-US" sz="1800" b="1" i="1" dirty="0">
                <a:solidFill>
                  <a:srgbClr val="221591"/>
                </a:solidFill>
              </a:rPr>
              <a:t>- </a:t>
            </a:r>
            <a:r>
              <a:rPr lang="ro-RO" sz="1800" b="1" i="1" dirty="0" smtClean="0">
                <a:solidFill>
                  <a:srgbClr val="221591"/>
                </a:solidFill>
              </a:rPr>
              <a:t>CINE STĂ ÎN STÂNGA TA/DREAPTA TA</a:t>
            </a:r>
            <a:r>
              <a:rPr lang="en-US" sz="1800" b="1" i="1" dirty="0" smtClean="0">
                <a:solidFill>
                  <a:srgbClr val="221591"/>
                </a:solidFill>
              </a:rPr>
              <a:t>?</a:t>
            </a:r>
            <a:endParaRPr lang="ro-RO" sz="1800" b="0" i="0" u="sng" strike="noStrike" cap="none" dirty="0" smtClean="0">
              <a:solidFill>
                <a:schemeClr val="hlink"/>
              </a:solidFill>
              <a:latin typeface="Gill Sans"/>
              <a:ea typeface="Gill Sans"/>
              <a:cs typeface="Gill Sans"/>
              <a:sym typeface="Gill Sans"/>
            </a:endParaRPr>
          </a:p>
          <a:p>
            <a:pPr marL="0" marR="0" lvl="0" indent="0" algn="ctr" rtl="0">
              <a:spcBef>
                <a:spcPts val="0"/>
              </a:spcBef>
              <a:spcAft>
                <a:spcPts val="0"/>
              </a:spcAft>
              <a:buNone/>
            </a:pPr>
            <a:endParaRPr sz="18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1800" dirty="0">
              <a:solidFill>
                <a:schemeClr val="dk1"/>
              </a:solidFill>
              <a:latin typeface="Gill Sans"/>
              <a:ea typeface="Gill Sans"/>
              <a:cs typeface="Gill Sans"/>
              <a:sym typeface="Gill Sans"/>
            </a:endParaRPr>
          </a:p>
        </p:txBody>
      </p:sp>
      <p:sp>
        <p:nvSpPr>
          <p:cNvPr id="2" name="Text Placeholder 1"/>
          <p:cNvSpPr>
            <a:spLocks noGrp="1"/>
          </p:cNvSpPr>
          <p:nvPr>
            <p:ph type="body" idx="1"/>
          </p:nvPr>
        </p:nvSpPr>
        <p:spPr>
          <a:xfrm>
            <a:off x="1180020" y="4202818"/>
            <a:ext cx="10178322" cy="613672"/>
          </a:xfrm>
        </p:spPr>
        <p:txBody>
          <a:bodyPr>
            <a:normAutofit/>
          </a:bodyPr>
          <a:lstStyle/>
          <a:p>
            <a:pPr marL="114300" indent="0" algn="ctr">
              <a:buNone/>
            </a:pPr>
            <a:r>
              <a:rPr lang="en-US" dirty="0">
                <a:hlinkClick r:id="rId3"/>
              </a:rPr>
              <a:t>https://</a:t>
            </a:r>
            <a:r>
              <a:rPr lang="en-US" dirty="0" smtClean="0">
                <a:hlinkClick r:id="rId3"/>
              </a:rPr>
              <a:t>wordwall.net/ro/resource/45376572</a:t>
            </a:r>
            <a:endParaRPr lang="ro-RO" dirty="0" smtClean="0"/>
          </a:p>
          <a:p>
            <a:pPr marL="114300" indent="0" algn="ctr">
              <a:buNone/>
            </a:pPr>
            <a:endParaRPr lang="ro-RO" dirty="0"/>
          </a:p>
          <a:p>
            <a:pPr marL="114300" indent="0" algn="ctr">
              <a:buNone/>
            </a:pPr>
            <a:endParaRPr lang="ro-RO" dirty="0" smtClean="0"/>
          </a:p>
          <a:p>
            <a:pPr marL="114300" indent="0" algn="ctr">
              <a:buNone/>
            </a:pPr>
            <a:endParaRPr lang="ro-RO" dirty="0" smtClean="0"/>
          </a:p>
          <a:p>
            <a:pPr marL="114300" indent="0" algn="ctr">
              <a:buNone/>
            </a:pPr>
            <a:endParaRPr lang="ro-RO" dirty="0"/>
          </a:p>
          <a:p>
            <a:pPr marL="114300" indent="0" algn="ctr">
              <a:buNone/>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108" y="1012388"/>
            <a:ext cx="3796146" cy="3030074"/>
          </a:xfrm>
          <a:prstGeom prst="rect">
            <a:avLst/>
          </a:prstGeom>
        </p:spPr>
      </p:pic>
      <p:sp>
        <p:nvSpPr>
          <p:cNvPr id="4" name="Rectangle 3"/>
          <p:cNvSpPr/>
          <p:nvPr/>
        </p:nvSpPr>
        <p:spPr>
          <a:xfrm>
            <a:off x="4966854" y="482700"/>
            <a:ext cx="3131127" cy="369332"/>
          </a:xfrm>
          <a:prstGeom prst="rect">
            <a:avLst/>
          </a:prstGeom>
        </p:spPr>
        <p:txBody>
          <a:bodyPr wrap="square">
            <a:spAutoFit/>
          </a:bodyPr>
          <a:lstStyle/>
          <a:p>
            <a:r>
              <a:rPr lang="ro-RO" sz="1800" dirty="0" smtClean="0">
                <a:solidFill>
                  <a:srgbClr val="221591"/>
                </a:solidFill>
                <a:latin typeface="Impact" panose="020B0806030902050204" pitchFamily="34" charset="0"/>
              </a:rPr>
              <a:t>JOC:  Cine a venit azi la școala</a:t>
            </a:r>
            <a:r>
              <a:rPr lang="en-US" sz="1800" dirty="0" smtClean="0">
                <a:solidFill>
                  <a:srgbClr val="221591"/>
                </a:solidFill>
                <a:latin typeface="Impact" panose="020B0806030902050204" pitchFamily="34" charset="0"/>
              </a:rPr>
              <a:t>?</a:t>
            </a:r>
            <a:endParaRPr lang="en-US" sz="1800" dirty="0">
              <a:latin typeface="Impact" panose="020B080603090205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1278513" y="510622"/>
            <a:ext cx="10178322" cy="724791"/>
          </a:xfrm>
          <a:prstGeom prst="rect">
            <a:avLst/>
          </a:prstGeom>
          <a:pattFill prst="pct5">
            <a:fgClr>
              <a:schemeClr val="lt2"/>
            </a:fgClr>
            <a:bgClr>
              <a:schemeClr val="bg1"/>
            </a:bgClr>
          </a:pattFill>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2"/>
              </a:buClr>
              <a:buSzPts val="5100"/>
              <a:buFont typeface="Impact"/>
              <a:buNone/>
            </a:pPr>
            <a:r>
              <a:rPr lang="en-US" dirty="0"/>
              <a:t>CE ZI ESTE ASTĂZI?</a:t>
            </a:r>
            <a:br>
              <a:rPr lang="en-US" dirty="0"/>
            </a:br>
            <a:endParaRPr dirty="0">
              <a:solidFill>
                <a:srgbClr val="221591"/>
              </a:solidFill>
            </a:endParaRPr>
          </a:p>
        </p:txBody>
      </p:sp>
      <p:pic>
        <p:nvPicPr>
          <p:cNvPr id="133" name="Google Shape;133;p5"/>
          <p:cNvPicPr preferRelativeResize="0"/>
          <p:nvPr/>
        </p:nvPicPr>
        <p:blipFill rotWithShape="1">
          <a:blip r:embed="rId3">
            <a:alphaModFix/>
          </a:blip>
          <a:srcRect t="8238" b="27207"/>
          <a:stretch/>
        </p:blipFill>
        <p:spPr>
          <a:xfrm>
            <a:off x="8919316" y="96535"/>
            <a:ext cx="2585156" cy="414087"/>
          </a:xfrm>
          <a:prstGeom prst="rect">
            <a:avLst/>
          </a:prstGeom>
          <a:noFill/>
          <a:ln>
            <a:noFill/>
          </a:ln>
        </p:spPr>
      </p:pic>
      <p:pic>
        <p:nvPicPr>
          <p:cNvPr id="135" name="Google Shape;135;p5">
            <a:hlinkClick r:id="rId4" action="ppaction://hlinksldjump"/>
          </p:cNvPr>
          <p:cNvPicPr preferRelativeResize="0"/>
          <p:nvPr/>
        </p:nvPicPr>
        <p:blipFill rotWithShape="1">
          <a:blip r:embed="rId5">
            <a:alphaModFix/>
          </a:blip>
          <a:srcRect/>
          <a:stretch/>
        </p:blipFill>
        <p:spPr>
          <a:xfrm>
            <a:off x="9952655" y="2430154"/>
            <a:ext cx="1551817" cy="1035559"/>
          </a:xfrm>
          <a:prstGeom prst="rect">
            <a:avLst/>
          </a:prstGeom>
          <a:noFill/>
          <a:ln>
            <a:noFill/>
          </a:ln>
        </p:spPr>
      </p:pic>
      <p:pic>
        <p:nvPicPr>
          <p:cNvPr id="136" name="Google Shape;136;p5"/>
          <p:cNvPicPr preferRelativeResize="0"/>
          <p:nvPr/>
        </p:nvPicPr>
        <p:blipFill rotWithShape="1">
          <a:blip r:embed="rId6">
            <a:alphaModFix/>
          </a:blip>
          <a:srcRect/>
          <a:stretch/>
        </p:blipFill>
        <p:spPr>
          <a:xfrm rot="-424426">
            <a:off x="9899064" y="3492982"/>
            <a:ext cx="1544562" cy="1083650"/>
          </a:xfrm>
          <a:prstGeom prst="rect">
            <a:avLst/>
          </a:prstGeom>
          <a:noFill/>
          <a:ln>
            <a:noFill/>
          </a:ln>
        </p:spPr>
      </p:pic>
      <p:pic>
        <p:nvPicPr>
          <p:cNvPr id="137" name="Google Shape;137;p5"/>
          <p:cNvPicPr preferRelativeResize="0"/>
          <p:nvPr/>
        </p:nvPicPr>
        <p:blipFill rotWithShape="1">
          <a:blip r:embed="rId7">
            <a:alphaModFix/>
          </a:blip>
          <a:srcRect/>
          <a:stretch/>
        </p:blipFill>
        <p:spPr>
          <a:xfrm>
            <a:off x="10066099" y="4660453"/>
            <a:ext cx="1324928" cy="1070001"/>
          </a:xfrm>
          <a:prstGeom prst="rect">
            <a:avLst/>
          </a:prstGeom>
          <a:noFill/>
          <a:ln>
            <a:noFill/>
          </a:ln>
        </p:spPr>
      </p:pic>
      <p:pic>
        <p:nvPicPr>
          <p:cNvPr id="138" name="Google Shape;138;p5"/>
          <p:cNvPicPr preferRelativeResize="0"/>
          <p:nvPr/>
        </p:nvPicPr>
        <p:blipFill rotWithShape="1">
          <a:blip r:embed="rId8">
            <a:alphaModFix/>
          </a:blip>
          <a:srcRect/>
          <a:stretch/>
        </p:blipFill>
        <p:spPr>
          <a:xfrm rot="-666625">
            <a:off x="10124176" y="5769766"/>
            <a:ext cx="1467384" cy="1181973"/>
          </a:xfrm>
          <a:prstGeom prst="rect">
            <a:avLst/>
          </a:prstGeom>
          <a:noFill/>
          <a:ln>
            <a:noFill/>
          </a:ln>
        </p:spPr>
      </p:pic>
      <p:pic>
        <p:nvPicPr>
          <p:cNvPr id="3" name="Picture 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5479" y="988689"/>
            <a:ext cx="1646168" cy="1284926"/>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518" y="3189756"/>
            <a:ext cx="2243041" cy="2012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500"/>
                                        <p:tgtEl>
                                          <p:spTgt spid="1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500"/>
                                        <p:tgtEl>
                                          <p:spTgt spid="1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500"/>
                                        <p:tgtEl>
                                          <p:spTgt spid="1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8"/>
                                        </p:tgtEl>
                                        <p:attrNameLst>
                                          <p:attrName>style.visibility</p:attrName>
                                        </p:attrNameLst>
                                      </p:cBhvr>
                                      <p:to>
                                        <p:strVal val="visible"/>
                                      </p:to>
                                    </p:set>
                                    <p:animEffect transition="in" filter="fade">
                                      <p:cBhvr>
                                        <p:cTn id="3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1210114" y="340822"/>
            <a:ext cx="10178322" cy="16680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21591"/>
              </a:buClr>
              <a:buSzPts val="1800"/>
              <a:buFont typeface="Impact"/>
              <a:buNone/>
            </a:pPr>
            <a:r>
              <a:rPr lang="en-US" sz="1800" dirty="0">
                <a:solidFill>
                  <a:srgbClr val="221591"/>
                </a:solidFill>
              </a:rPr>
              <a:t/>
            </a:r>
            <a:br>
              <a:rPr lang="en-US" sz="1800" dirty="0">
                <a:solidFill>
                  <a:srgbClr val="221591"/>
                </a:solidFill>
              </a:rPr>
            </a:br>
            <a:r>
              <a:rPr lang="ro-RO" sz="1800" dirty="0" smtClean="0">
                <a:solidFill>
                  <a:srgbClr val="221591"/>
                </a:solidFill>
              </a:rPr>
              <a:t>JOC: ACTIVITATEA ZILEI</a:t>
            </a:r>
            <a:endParaRPr sz="1800" dirty="0"/>
          </a:p>
        </p:txBody>
      </p:sp>
      <p:sp>
        <p:nvSpPr>
          <p:cNvPr id="146" name="Google Shape;146;p6"/>
          <p:cNvSpPr/>
          <p:nvPr/>
        </p:nvSpPr>
        <p:spPr>
          <a:xfrm>
            <a:off x="3034145" y="4867708"/>
            <a:ext cx="6705601" cy="23390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Gill Sans"/>
              <a:ea typeface="Gill Sans"/>
              <a:cs typeface="Gill Sans"/>
              <a:sym typeface="Gill Sans"/>
            </a:endParaRPr>
          </a:p>
          <a:p>
            <a:pPr lvl="0" algn="ctr"/>
            <a:r>
              <a:rPr lang="ro-RO" sz="2000" dirty="0" smtClean="0">
                <a:solidFill>
                  <a:srgbClr val="221591"/>
                </a:solidFill>
                <a:latin typeface="Impact" panose="020B0806030902050204" pitchFamily="34" charset="0"/>
              </a:rPr>
              <a:t>ÎNTREBĂRI SUPLIMENTARE</a:t>
            </a:r>
            <a:r>
              <a:rPr lang="en-US" sz="2000" dirty="0" smtClean="0">
                <a:solidFill>
                  <a:srgbClr val="221591"/>
                </a:solidFill>
                <a:latin typeface="Impact" panose="020B0806030902050204" pitchFamily="34" charset="0"/>
              </a:rPr>
              <a:t>: </a:t>
            </a:r>
            <a:r>
              <a:rPr lang="en-US" sz="2000" dirty="0">
                <a:solidFill>
                  <a:srgbClr val="221591"/>
                </a:solidFill>
                <a:latin typeface="Impact" panose="020B0806030902050204" pitchFamily="34" charset="0"/>
              </a:rPr>
              <a:t/>
            </a:r>
            <a:br>
              <a:rPr lang="en-US" sz="2000" dirty="0">
                <a:solidFill>
                  <a:srgbClr val="221591"/>
                </a:solidFill>
                <a:latin typeface="Impact" panose="020B0806030902050204" pitchFamily="34" charset="0"/>
              </a:rPr>
            </a:br>
            <a:r>
              <a:rPr lang="en-US" sz="1800" dirty="0">
                <a:solidFill>
                  <a:srgbClr val="221591"/>
                </a:solidFill>
                <a:latin typeface="Impact" panose="020B0806030902050204" pitchFamily="34" charset="0"/>
              </a:rPr>
              <a:t>- </a:t>
            </a:r>
            <a:r>
              <a:rPr lang="ro-RO" sz="1800" dirty="0" smtClean="0">
                <a:solidFill>
                  <a:srgbClr val="221591"/>
                </a:solidFill>
                <a:latin typeface="Impact" panose="020B0806030902050204" pitchFamily="34" charset="0"/>
              </a:rPr>
              <a:t>CE ZI A FOST IERI</a:t>
            </a:r>
            <a:r>
              <a:rPr lang="en-US" sz="1800" dirty="0" smtClean="0">
                <a:solidFill>
                  <a:srgbClr val="221591"/>
                </a:solidFill>
                <a:latin typeface="Impact" panose="020B0806030902050204" pitchFamily="34" charset="0"/>
              </a:rPr>
              <a:t>/</a:t>
            </a:r>
            <a:r>
              <a:rPr lang="ro-RO" sz="1800" dirty="0" smtClean="0">
                <a:solidFill>
                  <a:srgbClr val="221591"/>
                </a:solidFill>
                <a:latin typeface="Impact" panose="020B0806030902050204" pitchFamily="34" charset="0"/>
              </a:rPr>
              <a:t>VA FI MÂINE</a:t>
            </a:r>
            <a:r>
              <a:rPr lang="en-US" sz="1800" dirty="0" smtClean="0">
                <a:solidFill>
                  <a:srgbClr val="221591"/>
                </a:solidFill>
                <a:latin typeface="Impact" panose="020B0806030902050204" pitchFamily="34" charset="0"/>
              </a:rPr>
              <a:t>?</a:t>
            </a:r>
            <a:r>
              <a:rPr lang="en-US" sz="1800" dirty="0">
                <a:solidFill>
                  <a:srgbClr val="221591"/>
                </a:solidFill>
                <a:latin typeface="Impact" panose="020B0806030902050204" pitchFamily="34" charset="0"/>
              </a:rPr>
              <a:t/>
            </a:r>
            <a:br>
              <a:rPr lang="en-US" sz="1800" dirty="0">
                <a:solidFill>
                  <a:srgbClr val="221591"/>
                </a:solidFill>
                <a:latin typeface="Impact" panose="020B0806030902050204" pitchFamily="34" charset="0"/>
              </a:rPr>
            </a:br>
            <a:r>
              <a:rPr lang="en-US" sz="1800" dirty="0">
                <a:solidFill>
                  <a:srgbClr val="221591"/>
                </a:solidFill>
                <a:latin typeface="Impact" panose="020B0806030902050204" pitchFamily="34" charset="0"/>
              </a:rPr>
              <a:t>- </a:t>
            </a:r>
            <a:r>
              <a:rPr lang="ro-RO" sz="1800" dirty="0" smtClean="0">
                <a:solidFill>
                  <a:srgbClr val="221591"/>
                </a:solidFill>
                <a:latin typeface="Impact" panose="020B0806030902050204" pitchFamily="34" charset="0"/>
              </a:rPr>
              <a:t>ÎN CE ZI A LUNII SUNTEM</a:t>
            </a:r>
            <a:r>
              <a:rPr lang="en-US" sz="1800" dirty="0" smtClean="0">
                <a:solidFill>
                  <a:srgbClr val="221591"/>
                </a:solidFill>
                <a:latin typeface="Impact" panose="020B0806030902050204" pitchFamily="34" charset="0"/>
              </a:rPr>
              <a:t>?</a:t>
            </a:r>
            <a:r>
              <a:rPr lang="en-US" sz="2000" dirty="0">
                <a:solidFill>
                  <a:srgbClr val="221591"/>
                </a:solidFill>
                <a:latin typeface="Impact" panose="020B0806030902050204" pitchFamily="34" charset="0"/>
              </a:rPr>
              <a:t/>
            </a:r>
            <a:br>
              <a:rPr lang="en-US" sz="2000" dirty="0">
                <a:solidFill>
                  <a:srgbClr val="221591"/>
                </a:solidFill>
                <a:latin typeface="Impact" panose="020B0806030902050204" pitchFamily="34" charset="0"/>
              </a:rPr>
            </a:br>
            <a:endParaRPr sz="1800" dirty="0">
              <a:solidFill>
                <a:schemeClr val="dk1"/>
              </a:solidFill>
              <a:latin typeface="Impact" panose="020B0806030902050204" pitchFamily="34" charset="0"/>
              <a:ea typeface="Gill Sans"/>
              <a:cs typeface="Gill Sans"/>
              <a:sym typeface="Gill Sans"/>
            </a:endParaRPr>
          </a:p>
          <a:p>
            <a:pPr marL="0" marR="0" lvl="0" indent="0" algn="ctr" rtl="0">
              <a:spcBef>
                <a:spcPts val="0"/>
              </a:spcBef>
              <a:spcAft>
                <a:spcPts val="0"/>
              </a:spcAft>
              <a:buNone/>
            </a:pPr>
            <a:endParaRPr sz="1800" dirty="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dirty="0">
                <a:solidFill>
                  <a:schemeClr val="dk1"/>
                </a:solidFill>
                <a:latin typeface="Gill Sans"/>
                <a:ea typeface="Gill Sans"/>
                <a:cs typeface="Gill Sans"/>
                <a:sym typeface="Gill Sans"/>
              </a:rPr>
              <a:t> </a:t>
            </a:r>
            <a:endParaRPr sz="1800" dirty="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1800" dirty="0">
              <a:solidFill>
                <a:schemeClr val="dk1"/>
              </a:solidFill>
              <a:latin typeface="Gill Sans"/>
              <a:ea typeface="Gill Sans"/>
              <a:cs typeface="Gill Sans"/>
              <a:sym typeface="Gill Sans"/>
            </a:endParaRPr>
          </a:p>
        </p:txBody>
      </p:sp>
      <p:sp>
        <p:nvSpPr>
          <p:cNvPr id="2" name="Text Placeholder 1"/>
          <p:cNvSpPr>
            <a:spLocks noGrp="1"/>
          </p:cNvSpPr>
          <p:nvPr>
            <p:ph type="body" idx="1"/>
          </p:nvPr>
        </p:nvSpPr>
        <p:spPr>
          <a:xfrm>
            <a:off x="4327387" y="4493636"/>
            <a:ext cx="5135268" cy="748145"/>
          </a:xfrm>
        </p:spPr>
        <p:txBody>
          <a:bodyPr/>
          <a:lstStyle/>
          <a:p>
            <a:r>
              <a:rPr lang="en-US" dirty="0"/>
              <a:t>https://wordwall.net/ro/resource/45409091</a:t>
            </a:r>
          </a:p>
        </p:txBody>
      </p:sp>
      <p:pic>
        <p:nvPicPr>
          <p:cNvPr id="1026" name="Picture 2" descr="https://wordwall.net/resourceajax/qr?resourceType=activity&amp;id=45409091&amp;imagetype=png&amp;pixels=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150" y="969385"/>
            <a:ext cx="3524250" cy="3524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5100"/>
              <a:buFont typeface="Impact"/>
              <a:buNone/>
            </a:pPr>
            <a:r>
              <a:rPr lang="en-US" dirty="0"/>
              <a:t>ÎN CE ANOTIMP SUNTEM?</a:t>
            </a:r>
            <a:br>
              <a:rPr lang="en-US" dirty="0"/>
            </a:br>
            <a:endParaRPr dirty="0">
              <a:solidFill>
                <a:srgbClr val="221591"/>
              </a:solidFill>
            </a:endParaRPr>
          </a:p>
        </p:txBody>
      </p:sp>
      <p:pic>
        <p:nvPicPr>
          <p:cNvPr id="152" name="Google Shape;152;p7"/>
          <p:cNvPicPr preferRelativeResize="0"/>
          <p:nvPr/>
        </p:nvPicPr>
        <p:blipFill rotWithShape="1">
          <a:blip r:embed="rId3">
            <a:alphaModFix/>
          </a:blip>
          <a:srcRect t="3971" b="4453"/>
          <a:stretch/>
        </p:blipFill>
        <p:spPr>
          <a:xfrm rot="5400000">
            <a:off x="6833349" y="2093701"/>
            <a:ext cx="4642565" cy="4327450"/>
          </a:xfrm>
          <a:prstGeom prst="rect">
            <a:avLst/>
          </a:prstGeom>
          <a:noFill/>
          <a:ln>
            <a:noFill/>
          </a:ln>
        </p:spPr>
      </p:pic>
      <p:pic>
        <p:nvPicPr>
          <p:cNvPr id="154" name="Google Shape;154;p7"/>
          <p:cNvPicPr preferRelativeResize="0"/>
          <p:nvPr/>
        </p:nvPicPr>
        <p:blipFill rotWithShape="1">
          <a:blip r:embed="rId4">
            <a:alphaModFix/>
          </a:blip>
          <a:srcRect/>
          <a:stretch/>
        </p:blipFill>
        <p:spPr>
          <a:xfrm>
            <a:off x="1251678" y="1748068"/>
            <a:ext cx="2052785" cy="2536326"/>
          </a:xfrm>
          <a:prstGeom prst="rect">
            <a:avLst/>
          </a:prstGeom>
          <a:noFill/>
          <a:ln>
            <a:noFill/>
          </a:ln>
        </p:spPr>
      </p:pic>
      <p:pic>
        <p:nvPicPr>
          <p:cNvPr id="155" name="Google Shape;155;p7"/>
          <p:cNvPicPr preferRelativeResize="0"/>
          <p:nvPr/>
        </p:nvPicPr>
        <p:blipFill rotWithShape="1">
          <a:blip r:embed="rId5">
            <a:alphaModFix/>
          </a:blip>
          <a:srcRect/>
          <a:stretch/>
        </p:blipFill>
        <p:spPr>
          <a:xfrm>
            <a:off x="3552819" y="1748068"/>
            <a:ext cx="2181937" cy="2495772"/>
          </a:xfrm>
          <a:prstGeom prst="rect">
            <a:avLst/>
          </a:prstGeom>
          <a:noFill/>
          <a:ln>
            <a:noFill/>
          </a:ln>
        </p:spPr>
      </p:pic>
      <p:pic>
        <p:nvPicPr>
          <p:cNvPr id="156" name="Google Shape;156;p7"/>
          <p:cNvPicPr preferRelativeResize="0"/>
          <p:nvPr/>
        </p:nvPicPr>
        <p:blipFill rotWithShape="1">
          <a:blip r:embed="rId6">
            <a:alphaModFix/>
          </a:blip>
          <a:srcRect/>
          <a:stretch/>
        </p:blipFill>
        <p:spPr>
          <a:xfrm>
            <a:off x="3691364" y="4384434"/>
            <a:ext cx="2181937" cy="2496143"/>
          </a:xfrm>
          <a:prstGeom prst="rect">
            <a:avLst/>
          </a:prstGeom>
          <a:noFill/>
          <a:ln>
            <a:noFill/>
          </a:ln>
        </p:spPr>
      </p:pic>
      <p:pic>
        <p:nvPicPr>
          <p:cNvPr id="157" name="Google Shape;157;p7"/>
          <p:cNvPicPr preferRelativeResize="0"/>
          <p:nvPr/>
        </p:nvPicPr>
        <p:blipFill rotWithShape="1">
          <a:blip r:embed="rId7">
            <a:alphaModFix/>
          </a:blip>
          <a:srcRect/>
          <a:stretch/>
        </p:blipFill>
        <p:spPr>
          <a:xfrm>
            <a:off x="1327698" y="4384434"/>
            <a:ext cx="2225121" cy="26535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additive="base">
                                        <p:cTn id="12" dur="500"/>
                                        <p:tgtEl>
                                          <p:spTgt spid="152"/>
                                        </p:tgtEl>
                                        <p:attrNameLst>
                                          <p:attrName>ppt_w</p:attrName>
                                        </p:attrNameLst>
                                      </p:cBhvr>
                                      <p:tavLst>
                                        <p:tav tm="0">
                                          <p:val>
                                            <p:strVal val="0"/>
                                          </p:val>
                                        </p:tav>
                                        <p:tav tm="100000">
                                          <p:val>
                                            <p:strVal val="#ppt_w"/>
                                          </p:val>
                                        </p:tav>
                                      </p:tavLst>
                                    </p:anim>
                                    <p:anim calcmode="lin" valueType="num">
                                      <p:cBhvr additive="base">
                                        <p:cTn id="13" dur="500"/>
                                        <p:tgtEl>
                                          <p:spTgt spid="152"/>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54"/>
                                        </p:tgtEl>
                                        <p:attrNameLst>
                                          <p:attrName>style.visibility</p:attrName>
                                        </p:attrNameLst>
                                      </p:cBhvr>
                                      <p:to>
                                        <p:strVal val="visible"/>
                                      </p:to>
                                    </p:set>
                                    <p:anim calcmode="lin" valueType="num">
                                      <p:cBhvr additive="base">
                                        <p:cTn id="18" dur="500"/>
                                        <p:tgtEl>
                                          <p:spTgt spid="154"/>
                                        </p:tgtEl>
                                        <p:attrNameLst>
                                          <p:attrName>ppt_w</p:attrName>
                                        </p:attrNameLst>
                                      </p:cBhvr>
                                      <p:tavLst>
                                        <p:tav tm="0">
                                          <p:val>
                                            <p:strVal val="0"/>
                                          </p:val>
                                        </p:tav>
                                        <p:tav tm="100000">
                                          <p:val>
                                            <p:strVal val="#ppt_w"/>
                                          </p:val>
                                        </p:tav>
                                      </p:tavLst>
                                    </p:anim>
                                    <p:anim calcmode="lin" valueType="num">
                                      <p:cBhvr additive="base">
                                        <p:cTn id="19" dur="500"/>
                                        <p:tgtEl>
                                          <p:spTgt spid="154"/>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p:tgtEl>
                                          <p:spTgt spid="155"/>
                                        </p:tgtEl>
                                        <p:attrNameLst>
                                          <p:attrName>ppt_w</p:attrName>
                                        </p:attrNameLst>
                                      </p:cBhvr>
                                      <p:tavLst>
                                        <p:tav tm="0">
                                          <p:val>
                                            <p:strVal val="0"/>
                                          </p:val>
                                        </p:tav>
                                        <p:tav tm="100000">
                                          <p:val>
                                            <p:strVal val="#ppt_w"/>
                                          </p:val>
                                        </p:tav>
                                      </p:tavLst>
                                    </p:anim>
                                    <p:anim calcmode="lin" valueType="num">
                                      <p:cBhvr additive="base">
                                        <p:cTn id="25" dur="500"/>
                                        <p:tgtEl>
                                          <p:spTgt spid="15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57"/>
                                        </p:tgtEl>
                                        <p:attrNameLst>
                                          <p:attrName>style.visibility</p:attrName>
                                        </p:attrNameLst>
                                      </p:cBhvr>
                                      <p:to>
                                        <p:strVal val="visible"/>
                                      </p:to>
                                    </p:set>
                                    <p:anim calcmode="lin" valueType="num">
                                      <p:cBhvr additive="base">
                                        <p:cTn id="30" dur="500"/>
                                        <p:tgtEl>
                                          <p:spTgt spid="157"/>
                                        </p:tgtEl>
                                        <p:attrNameLst>
                                          <p:attrName>ppt_w</p:attrName>
                                        </p:attrNameLst>
                                      </p:cBhvr>
                                      <p:tavLst>
                                        <p:tav tm="0">
                                          <p:val>
                                            <p:strVal val="0"/>
                                          </p:val>
                                        </p:tav>
                                        <p:tav tm="100000">
                                          <p:val>
                                            <p:strVal val="#ppt_w"/>
                                          </p:val>
                                        </p:tav>
                                      </p:tavLst>
                                    </p:anim>
                                    <p:anim calcmode="lin" valueType="num">
                                      <p:cBhvr additive="base">
                                        <p:cTn id="31" dur="500"/>
                                        <p:tgtEl>
                                          <p:spTgt spid="157"/>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56"/>
                                        </p:tgtEl>
                                        <p:attrNameLst>
                                          <p:attrName>style.visibility</p:attrName>
                                        </p:attrNameLst>
                                      </p:cBhvr>
                                      <p:to>
                                        <p:strVal val="visible"/>
                                      </p:to>
                                    </p:set>
                                    <p:anim calcmode="lin" valueType="num">
                                      <p:cBhvr additive="base">
                                        <p:cTn id="36" dur="500"/>
                                        <p:tgtEl>
                                          <p:spTgt spid="156"/>
                                        </p:tgtEl>
                                        <p:attrNameLst>
                                          <p:attrName>ppt_w</p:attrName>
                                        </p:attrNameLst>
                                      </p:cBhvr>
                                      <p:tavLst>
                                        <p:tav tm="0">
                                          <p:val>
                                            <p:strVal val="0"/>
                                          </p:val>
                                        </p:tav>
                                        <p:tav tm="100000">
                                          <p:val>
                                            <p:strVal val="#ppt_w"/>
                                          </p:val>
                                        </p:tav>
                                      </p:tavLst>
                                    </p:anim>
                                    <p:anim calcmode="lin" valueType="num">
                                      <p:cBhvr additive="base">
                                        <p:cTn id="37" dur="500"/>
                                        <p:tgtEl>
                                          <p:spTgt spid="1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8"/>
          <p:cNvSpPr txBox="1">
            <a:spLocks noGrp="1"/>
          </p:cNvSpPr>
          <p:nvPr>
            <p:ph type="title"/>
          </p:nvPr>
        </p:nvSpPr>
        <p:spPr>
          <a:xfrm>
            <a:off x="1251678" y="166255"/>
            <a:ext cx="10178322" cy="7958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21591"/>
              </a:buClr>
              <a:buSzPts val="1800"/>
              <a:buFont typeface="Impact"/>
              <a:buNone/>
            </a:pPr>
            <a:r>
              <a:rPr lang="en-US" sz="1800" dirty="0">
                <a:solidFill>
                  <a:srgbClr val="221591"/>
                </a:solidFill>
              </a:rPr>
              <a:t/>
            </a:r>
            <a:br>
              <a:rPr lang="en-US" sz="1800" dirty="0">
                <a:solidFill>
                  <a:srgbClr val="221591"/>
                </a:solidFill>
              </a:rPr>
            </a:br>
            <a:r>
              <a:rPr lang="ro-RO" sz="1800" dirty="0" smtClean="0">
                <a:solidFill>
                  <a:srgbClr val="221591"/>
                </a:solidFill>
              </a:rPr>
              <a:t>JOC</a:t>
            </a:r>
            <a:endParaRPr sz="1800" dirty="0"/>
          </a:p>
        </p:txBody>
      </p:sp>
      <p:sp>
        <p:nvSpPr>
          <p:cNvPr id="4" name="Rectangle 3"/>
          <p:cNvSpPr/>
          <p:nvPr/>
        </p:nvSpPr>
        <p:spPr>
          <a:xfrm>
            <a:off x="3656157" y="5251785"/>
            <a:ext cx="6096000" cy="923330"/>
          </a:xfrm>
          <a:prstGeom prst="rect">
            <a:avLst/>
          </a:prstGeom>
        </p:spPr>
        <p:txBody>
          <a:bodyPr>
            <a:spAutoFit/>
          </a:bodyPr>
          <a:lstStyle/>
          <a:p>
            <a:pPr algn="ctr"/>
            <a:r>
              <a:rPr lang="ro-RO" sz="1800" dirty="0" smtClean="0">
                <a:solidFill>
                  <a:srgbClr val="221591"/>
                </a:solidFill>
                <a:latin typeface="Impact" panose="020B0806030902050204" pitchFamily="34" charset="0"/>
              </a:rPr>
              <a:t>ÎNTREBĂRI SUPLIMENTARE</a:t>
            </a:r>
            <a:r>
              <a:rPr lang="en-US" sz="1800" dirty="0" smtClean="0">
                <a:solidFill>
                  <a:srgbClr val="221591"/>
                </a:solidFill>
                <a:latin typeface="Impact" panose="020B0806030902050204" pitchFamily="34" charset="0"/>
              </a:rPr>
              <a:t>: </a:t>
            </a:r>
            <a:r>
              <a:rPr lang="en-US" sz="1800" dirty="0">
                <a:solidFill>
                  <a:srgbClr val="221591"/>
                </a:solidFill>
                <a:latin typeface="Impact" panose="020B0806030902050204" pitchFamily="34" charset="0"/>
              </a:rPr>
              <a:t/>
            </a:r>
            <a:br>
              <a:rPr lang="en-US" sz="1800" dirty="0">
                <a:solidFill>
                  <a:srgbClr val="221591"/>
                </a:solidFill>
                <a:latin typeface="Impact" panose="020B0806030902050204" pitchFamily="34" charset="0"/>
              </a:rPr>
            </a:br>
            <a:r>
              <a:rPr lang="en-US" sz="1800" dirty="0">
                <a:solidFill>
                  <a:srgbClr val="221591"/>
                </a:solidFill>
                <a:latin typeface="Impact" panose="020B0806030902050204" pitchFamily="34" charset="0"/>
              </a:rPr>
              <a:t>- </a:t>
            </a:r>
            <a:r>
              <a:rPr lang="ro-RO" sz="1800" dirty="0" smtClean="0">
                <a:solidFill>
                  <a:srgbClr val="221591"/>
                </a:solidFill>
                <a:latin typeface="Impact" panose="020B0806030902050204" pitchFamily="34" charset="0"/>
              </a:rPr>
              <a:t>CE ANOTIMP A FOST ÎNAINTE</a:t>
            </a:r>
            <a:r>
              <a:rPr lang="en-US" sz="1800" dirty="0" smtClean="0">
                <a:solidFill>
                  <a:srgbClr val="221591"/>
                </a:solidFill>
                <a:latin typeface="Impact" panose="020B0806030902050204" pitchFamily="34" charset="0"/>
              </a:rPr>
              <a:t>/</a:t>
            </a:r>
            <a:r>
              <a:rPr lang="ro-RO" sz="1800" dirty="0" smtClean="0">
                <a:solidFill>
                  <a:srgbClr val="221591"/>
                </a:solidFill>
                <a:latin typeface="Impact" panose="020B0806030902050204" pitchFamily="34" charset="0"/>
              </a:rPr>
              <a:t>URMEAZĂ</a:t>
            </a:r>
            <a:r>
              <a:rPr lang="en-US" sz="1800" dirty="0" smtClean="0">
                <a:solidFill>
                  <a:srgbClr val="221591"/>
                </a:solidFill>
                <a:latin typeface="Impact" panose="020B0806030902050204" pitchFamily="34" charset="0"/>
              </a:rPr>
              <a:t>?</a:t>
            </a:r>
            <a:r>
              <a:rPr lang="en-US" sz="1800" dirty="0">
                <a:solidFill>
                  <a:srgbClr val="221591"/>
                </a:solidFill>
                <a:latin typeface="Impact" panose="020B0806030902050204" pitchFamily="34" charset="0"/>
              </a:rPr>
              <a:t/>
            </a:r>
            <a:br>
              <a:rPr lang="en-US" sz="1800" dirty="0">
                <a:solidFill>
                  <a:srgbClr val="221591"/>
                </a:solidFill>
                <a:latin typeface="Impact" panose="020B0806030902050204" pitchFamily="34" charset="0"/>
              </a:rPr>
            </a:br>
            <a:r>
              <a:rPr lang="en-US" sz="1800" dirty="0">
                <a:solidFill>
                  <a:srgbClr val="221591"/>
                </a:solidFill>
                <a:latin typeface="Impact" panose="020B0806030902050204" pitchFamily="34" charset="0"/>
              </a:rPr>
              <a:t>- </a:t>
            </a:r>
            <a:r>
              <a:rPr lang="ro-RO" sz="1800" dirty="0" smtClean="0">
                <a:solidFill>
                  <a:srgbClr val="221591"/>
                </a:solidFill>
                <a:latin typeface="Impact" panose="020B0806030902050204" pitchFamily="34" charset="0"/>
              </a:rPr>
              <a:t>CARE SUNT LUNILE FIECĂRUI ANOTIMP</a:t>
            </a:r>
            <a:r>
              <a:rPr lang="en-US" sz="1800" dirty="0" smtClean="0">
                <a:solidFill>
                  <a:srgbClr val="221591"/>
                </a:solidFill>
                <a:latin typeface="Impact" panose="020B0806030902050204" pitchFamily="34" charset="0"/>
              </a:rPr>
              <a:t>/</a:t>
            </a:r>
            <a:r>
              <a:rPr lang="ro-RO" sz="1800" dirty="0" smtClean="0">
                <a:solidFill>
                  <a:srgbClr val="221591"/>
                </a:solidFill>
                <a:latin typeface="Impact" panose="020B0806030902050204" pitchFamily="34" charset="0"/>
              </a:rPr>
              <a:t>ACESTUI ANOTIMP?</a:t>
            </a:r>
            <a:endParaRPr lang="en-US" sz="1800" dirty="0">
              <a:latin typeface="Impact" panose="020B0806030902050204" pitchFamily="34" charset="0"/>
            </a:endParaRPr>
          </a:p>
        </p:txBody>
      </p:sp>
      <p:pic>
        <p:nvPicPr>
          <p:cNvPr id="1026" name="Picture 2" descr="https://wordwall.net/resourceajax/qr?resourceType=activity&amp;id=45420169&amp;imagetype=png&amp;pixels=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158" y="962123"/>
            <a:ext cx="3524250" cy="3524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0" y="4486375"/>
            <a:ext cx="5735782" cy="400110"/>
          </a:xfrm>
          <a:prstGeom prst="rect">
            <a:avLst/>
          </a:prstGeom>
        </p:spPr>
        <p:txBody>
          <a:bodyPr wrap="square">
            <a:spAutoFit/>
          </a:bodyPr>
          <a:lstStyle/>
          <a:p>
            <a:pPr algn="ctr"/>
            <a:r>
              <a:rPr lang="en-US" sz="2000" dirty="0"/>
              <a:t>https://wordwall.net/ro/resource/45420169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5100"/>
              <a:buFont typeface="Impact"/>
              <a:buNone/>
            </a:pPr>
            <a:r>
              <a:rPr lang="en-US" dirty="0"/>
              <a:t>CUM ESTE VREMEA AZI?</a:t>
            </a:r>
            <a:br>
              <a:rPr lang="en-US" dirty="0"/>
            </a:br>
            <a:endParaRPr dirty="0">
              <a:solidFill>
                <a:srgbClr val="221591"/>
              </a:solidFill>
            </a:endParaRPr>
          </a:p>
        </p:txBody>
      </p:sp>
      <p:pic>
        <p:nvPicPr>
          <p:cNvPr id="170" name="Google Shape;170;p9"/>
          <p:cNvPicPr preferRelativeResize="0"/>
          <p:nvPr/>
        </p:nvPicPr>
        <p:blipFill rotWithShape="1">
          <a:blip r:embed="rId3">
            <a:alphaModFix/>
          </a:blip>
          <a:srcRect/>
          <a:stretch/>
        </p:blipFill>
        <p:spPr>
          <a:xfrm rot="5400000">
            <a:off x="6976555" y="1777034"/>
            <a:ext cx="4859363" cy="4908695"/>
          </a:xfrm>
          <a:prstGeom prst="rect">
            <a:avLst/>
          </a:prstGeom>
          <a:noFill/>
          <a:ln>
            <a:noFill/>
          </a:ln>
        </p:spPr>
      </p:pic>
      <p:pic>
        <p:nvPicPr>
          <p:cNvPr id="172" name="Google Shape;172;p9"/>
          <p:cNvPicPr preferRelativeResize="0"/>
          <p:nvPr/>
        </p:nvPicPr>
        <p:blipFill rotWithShape="1">
          <a:blip r:embed="rId4">
            <a:alphaModFix/>
          </a:blip>
          <a:srcRect/>
          <a:stretch/>
        </p:blipFill>
        <p:spPr>
          <a:xfrm>
            <a:off x="2962991" y="4990547"/>
            <a:ext cx="2047996" cy="1869237"/>
          </a:xfrm>
          <a:prstGeom prst="rect">
            <a:avLst/>
          </a:prstGeom>
          <a:noFill/>
          <a:ln>
            <a:noFill/>
          </a:ln>
        </p:spPr>
      </p:pic>
      <p:pic>
        <p:nvPicPr>
          <p:cNvPr id="173" name="Google Shape;173;p9"/>
          <p:cNvPicPr preferRelativeResize="0"/>
          <p:nvPr/>
        </p:nvPicPr>
        <p:blipFill rotWithShape="1">
          <a:blip r:embed="rId5">
            <a:alphaModFix/>
          </a:blip>
          <a:srcRect/>
          <a:stretch/>
        </p:blipFill>
        <p:spPr>
          <a:xfrm>
            <a:off x="821094" y="1874517"/>
            <a:ext cx="2047996" cy="1910528"/>
          </a:xfrm>
          <a:prstGeom prst="rect">
            <a:avLst/>
          </a:prstGeom>
          <a:noFill/>
          <a:ln>
            <a:noFill/>
          </a:ln>
        </p:spPr>
      </p:pic>
      <p:pic>
        <p:nvPicPr>
          <p:cNvPr id="174" name="Google Shape;174;p9"/>
          <p:cNvPicPr preferRelativeResize="0"/>
          <p:nvPr/>
        </p:nvPicPr>
        <p:blipFill rotWithShape="1">
          <a:blip r:embed="rId6">
            <a:alphaModFix/>
          </a:blip>
          <a:srcRect/>
          <a:stretch/>
        </p:blipFill>
        <p:spPr>
          <a:xfrm>
            <a:off x="828094" y="4455856"/>
            <a:ext cx="2135672" cy="2019759"/>
          </a:xfrm>
          <a:prstGeom prst="rect">
            <a:avLst/>
          </a:prstGeom>
          <a:noFill/>
          <a:ln>
            <a:noFill/>
          </a:ln>
        </p:spPr>
      </p:pic>
      <p:pic>
        <p:nvPicPr>
          <p:cNvPr id="175" name="Google Shape;175;p9"/>
          <p:cNvPicPr preferRelativeResize="0"/>
          <p:nvPr/>
        </p:nvPicPr>
        <p:blipFill rotWithShape="1">
          <a:blip r:embed="rId7">
            <a:alphaModFix/>
          </a:blip>
          <a:srcRect/>
          <a:stretch/>
        </p:blipFill>
        <p:spPr>
          <a:xfrm>
            <a:off x="5010401" y="2036408"/>
            <a:ext cx="1952738" cy="1856919"/>
          </a:xfrm>
          <a:prstGeom prst="rect">
            <a:avLst/>
          </a:prstGeom>
          <a:noFill/>
          <a:ln>
            <a:noFill/>
          </a:ln>
        </p:spPr>
      </p:pic>
      <p:pic>
        <p:nvPicPr>
          <p:cNvPr id="176" name="Google Shape;176;p9"/>
          <p:cNvPicPr preferRelativeResize="0"/>
          <p:nvPr/>
        </p:nvPicPr>
        <p:blipFill rotWithShape="1">
          <a:blip r:embed="rId8">
            <a:alphaModFix/>
          </a:blip>
          <a:srcRect/>
          <a:stretch/>
        </p:blipFill>
        <p:spPr>
          <a:xfrm>
            <a:off x="5041979" y="4522882"/>
            <a:ext cx="2004586" cy="1918868"/>
          </a:xfrm>
          <a:prstGeom prst="rect">
            <a:avLst/>
          </a:prstGeom>
          <a:noFill/>
          <a:ln>
            <a:noFill/>
          </a:ln>
        </p:spPr>
      </p:pic>
      <p:pic>
        <p:nvPicPr>
          <p:cNvPr id="177" name="Google Shape;177;p9"/>
          <p:cNvPicPr preferRelativeResize="0"/>
          <p:nvPr/>
        </p:nvPicPr>
        <p:blipFill rotWithShape="1">
          <a:blip r:embed="rId9">
            <a:alphaModFix/>
          </a:blip>
          <a:srcRect/>
          <a:stretch/>
        </p:blipFill>
        <p:spPr>
          <a:xfrm>
            <a:off x="2869090" y="2036408"/>
            <a:ext cx="2047995" cy="19154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75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10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fade">
                                      <p:cBhvr>
                                        <p:cTn id="17" dur="500"/>
                                        <p:tgtEl>
                                          <p:spTgt spid="1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fade">
                                      <p:cBhvr>
                                        <p:cTn id="27" dur="500"/>
                                        <p:tgtEl>
                                          <p:spTgt spid="1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
                                        </p:tgtEl>
                                        <p:attrNameLst>
                                          <p:attrName>style.visibility</p:attrName>
                                        </p:attrNameLst>
                                      </p:cBhvr>
                                      <p:to>
                                        <p:strVal val="visible"/>
                                      </p:to>
                                    </p:set>
                                    <p:animEffect transition="in" filter="fade">
                                      <p:cBhvr>
                                        <p:cTn id="32" dur="500"/>
                                        <p:tgtEl>
                                          <p:spTgt spid="1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2"/>
                                        </p:tgtEl>
                                        <p:attrNameLst>
                                          <p:attrName>style.visibility</p:attrName>
                                        </p:attrNameLst>
                                      </p:cBhvr>
                                      <p:to>
                                        <p:strVal val="visible"/>
                                      </p:to>
                                    </p:set>
                                    <p:animEffect transition="in" filter="fade">
                                      <p:cBhvr>
                                        <p:cTn id="37" dur="500"/>
                                        <p:tgtEl>
                                          <p:spTgt spid="17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fade">
                                      <p:cBhvr>
                                        <p:cTn id="4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uson">
  <a:themeElements>
    <a:clrScheme name="Ecuson">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ă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TotalTime>
  <Words>67</Words>
  <Application>Microsoft Office PowerPoint</Application>
  <PresentationFormat>Widescreen</PresentationFormat>
  <Paragraphs>27</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Gill Sans</vt:lpstr>
      <vt:lpstr>Verdana</vt:lpstr>
      <vt:lpstr>Times New Roman</vt:lpstr>
      <vt:lpstr>Algerian</vt:lpstr>
      <vt:lpstr>Arial</vt:lpstr>
      <vt:lpstr>Impact</vt:lpstr>
      <vt:lpstr>Calibri</vt:lpstr>
      <vt:lpstr>Ecuson</vt:lpstr>
      <vt:lpstr>  ÎNTÂLNIREA DE DIMINEAȚĂ  Tema săptămânii: Când și unde se întâmplă  Disciplina: Abilități de comunicare și limbaj  Clasa a II- a        Autori: Profesor de educație specială pentru o catedră de educație specială Ramona Bondar, Profesor psihopedagog Teodora Pantazi, Centrul Școlar de Educație Incluzivă Nr.1, Oradea  Competența specifică: Identificarea semnificației unor imagini care prezintă întâmplări, fenomene, evenimente familiare - exerciți- joc de formulare a unor răspunsuri ce implică alegerea duală/multiplă     </vt:lpstr>
      <vt:lpstr>CERCUL DE DIMINEATA </vt:lpstr>
      <vt:lpstr>CINE A VENIT AZI LA ȘCOALĂ? </vt:lpstr>
      <vt:lpstr>PowerPoint Presentation</vt:lpstr>
      <vt:lpstr>CE ZI ESTE ASTĂZI? </vt:lpstr>
      <vt:lpstr> JOC: ACTIVITATEA ZILEI</vt:lpstr>
      <vt:lpstr>ÎN CE ANOTIMP SUNTEM? </vt:lpstr>
      <vt:lpstr> JOC</vt:lpstr>
      <vt:lpstr>CUM ESTE VREMEA AZI? </vt:lpstr>
      <vt:lpstr>PowerPoint Presentation</vt:lpstr>
      <vt:lpstr>MULȚUMIM ȘI SUCCES!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ACTIVITY: MORNING MEETING  CODE OF ACTIVITY: SEC_PS_MORINING MEETING_EN  CATEGORY: PSYCHOMOTOR SKILLS  LEVEL: SECONDARY  OBJECTIVES: DEVELOPING SPATIAL AND TEMPORAL ORIENTATION SKILLS TO CHILDREN THROUGH DAILY, REPETITIVE ACTIVITIES  DESCRIPTION AND/OR INSTRUCTIONS: THE ACTIVITY OF SEN PUPILS STARTS EVERY DAY WITH THIS TYPE OF ACTIVITY. ESPECIALLY FOR AUTISTIC CHILDREN IS VERY IMPORTANT TO BE PERMANENTLY ANCHORED IN TIME. THE PRESENTATION CAN BE USED AS A GUIDE FOR FACE TO FACE OR ONLINE MEETINGS. THE GAMES CAME EXTRA AND CAN BE EASILY REPRODUCE BY LOGGING IN TO WORDWALL ACCORDING TO CHILD NEED AND LEVEL.    APP / PROGRAM: PPT, WORDWALL  LINKS TO MATERIALS:  DESIGN FROM: SPECIAL EDUCATION TEACHER RAMONA BONDAR; SPECIAL EDUCATION PSYCHOLOGIST TEODORA PANTAZI FROM SCHOOL CENTRE OF INCLUSIVE EDUCATION NO.1 ORADEA, ROMÂNIA</dc:title>
  <dc:creator>Bulzan Paula</dc:creator>
  <cp:lastModifiedBy>Remus</cp:lastModifiedBy>
  <cp:revision>47</cp:revision>
  <dcterms:created xsi:type="dcterms:W3CDTF">2022-09-18T19:47:53Z</dcterms:created>
  <dcterms:modified xsi:type="dcterms:W3CDTF">2024-04-15T09:54:22Z</dcterms:modified>
</cp:coreProperties>
</file>