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peg" Extension="mp3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ilita One" charset="1" panose="02000000000000000000"/>
      <p:regular r:id="rId10"/>
    </p:embeddedFont>
    <p:embeddedFont>
      <p:font typeface="DM Sans" charset="1" panose="00000000000000000000"/>
      <p:regular r:id="rId11"/>
    </p:embeddedFont>
    <p:embeddedFont>
      <p:font typeface="DM Sans Bold" charset="1" panose="00000000000000000000"/>
      <p:regular r:id="rId12"/>
    </p:embeddedFont>
    <p:embeddedFont>
      <p:font typeface="DM Sans Italics" charset="1" panose="00000000000000000000"/>
      <p:regular r:id="rId13"/>
    </p:embeddedFont>
    <p:embeddedFont>
      <p:font typeface="DM Sans Bold Italics" charset="1" panose="00000000000000000000"/>
      <p:regular r:id="rId14"/>
    </p:embeddedFont>
    <p:embeddedFont>
      <p:font typeface="Bellaboo" charset="1" panose="00000000000000000000"/>
      <p:regular r:id="rId15"/>
    </p:embeddedFont>
    <p:embeddedFont>
      <p:font typeface="Canva Sans" charset="1" panose="020B0503030501040103"/>
      <p:regular r:id="rId16"/>
    </p:embeddedFont>
    <p:embeddedFont>
      <p:font typeface="Canva Sans Bold" charset="1" panose="020B0803030501040103"/>
      <p:regular r:id="rId17"/>
    </p:embeddedFont>
    <p:embeddedFont>
      <p:font typeface="Canva Sans Italics" charset="1" panose="020B0503030501040103"/>
      <p:regular r:id="rId18"/>
    </p:embeddedFont>
    <p:embeddedFont>
      <p:font typeface="Canva Sans Bold Italics" charset="1" panose="020B0803030501040103"/>
      <p:regular r:id="rId19"/>
    </p:embeddedFont>
    <p:embeddedFont>
      <p:font typeface="Canva Sans Medium" charset="1" panose="020B0603030501040103"/>
      <p:regular r:id="rId20"/>
    </p:embeddedFont>
    <p:embeddedFont>
      <p:font typeface="Canva Sans Medium Italics" charset="1" panose="020B0603030501040103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slides/slide1.xml" Type="http://schemas.openxmlformats.org/officeDocument/2006/relationships/slide"/><Relationship Id="rId23" Target="slides/slide2.xml" Type="http://schemas.openxmlformats.org/officeDocument/2006/relationships/slide"/><Relationship Id="rId24" Target="slides/slide3.xml" Type="http://schemas.openxmlformats.org/officeDocument/2006/relationships/slide"/><Relationship Id="rId25" Target="slides/slide4.xml" Type="http://schemas.openxmlformats.org/officeDocument/2006/relationships/slide"/><Relationship Id="rId26" Target="slides/slide5.xml" Type="http://schemas.openxmlformats.org/officeDocument/2006/relationships/slide"/><Relationship Id="rId27" Target="slides/slide6.xml" Type="http://schemas.openxmlformats.org/officeDocument/2006/relationships/slide"/><Relationship Id="rId28" Target="slides/slide7.xml" Type="http://schemas.openxmlformats.org/officeDocument/2006/relationships/slide"/><Relationship Id="rId29" Target="slides/slide8.xml" Type="http://schemas.openxmlformats.org/officeDocument/2006/relationships/slide"/><Relationship Id="rId3" Target="viewProps.xml" Type="http://schemas.openxmlformats.org/officeDocument/2006/relationships/viewProps"/><Relationship Id="rId30" Target="slides/slide9.xml" Type="http://schemas.openxmlformats.org/officeDocument/2006/relationships/slide"/><Relationship Id="rId31" Target="slides/slide10.xml" Type="http://schemas.openxmlformats.org/officeDocument/2006/relationships/slide"/><Relationship Id="rId32" Target="slides/slide11.xml" Type="http://schemas.openxmlformats.org/officeDocument/2006/relationships/slide"/><Relationship Id="rId33" Target="slides/slide12.xml" Type="http://schemas.openxmlformats.org/officeDocument/2006/relationships/slide"/><Relationship Id="rId34" Target="slides/slide13.xml" Type="http://schemas.openxmlformats.org/officeDocument/2006/relationships/slide"/><Relationship Id="rId35" Target="slides/slide14.xml" Type="http://schemas.openxmlformats.org/officeDocument/2006/relationships/slide"/><Relationship Id="rId36" Target="slides/slide15.xml" Type="http://schemas.openxmlformats.org/officeDocument/2006/relationships/slide"/><Relationship Id="rId37" Target="slides/slide16.xml" Type="http://schemas.openxmlformats.org/officeDocument/2006/relationships/slide"/><Relationship Id="rId38" Target="slides/slide17.xml" Type="http://schemas.openxmlformats.org/officeDocument/2006/relationships/slide"/><Relationship Id="rId39" Target="slides/slide18.xml" Type="http://schemas.openxmlformats.org/officeDocument/2006/relationships/slide"/><Relationship Id="rId4" Target="theme/theme1.xml" Type="http://schemas.openxmlformats.org/officeDocument/2006/relationships/theme"/><Relationship Id="rId40" Target="slides/slide1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2.jpeg" Type="http://schemas.openxmlformats.org/officeDocument/2006/relationships/image"/><Relationship Id="rId5" Target="../media/aAEnowzMKBM.mp3" Type="http://schemas.microsoft.com/office/2007/relationships/media"/><Relationship Id="rId6" Target="../media/aAEnowzMKBM.mp3" Type="http://schemas.openxmlformats.org/officeDocument/2006/relationships/audio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11" Target="../media/image82.png" Type="http://schemas.openxmlformats.org/officeDocument/2006/relationships/image"/><Relationship Id="rId12" Target="../media/image83.svg" Type="http://schemas.openxmlformats.org/officeDocument/2006/relationships/image"/><Relationship Id="rId13" Target="../media/image84.png" Type="http://schemas.openxmlformats.org/officeDocument/2006/relationships/image"/><Relationship Id="rId14" Target="../media/image85.png" Type="http://schemas.openxmlformats.org/officeDocument/2006/relationships/image"/><Relationship Id="rId15" Target="../media/image86.svg" Type="http://schemas.openxmlformats.org/officeDocument/2006/relationships/image"/><Relationship Id="rId2" Target="../media/image73.png" Type="http://schemas.openxmlformats.org/officeDocument/2006/relationships/image"/><Relationship Id="rId3" Target="../media/image74.pn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Relationship Id="rId6" Target="../media/image77.png" Type="http://schemas.openxmlformats.org/officeDocument/2006/relationships/image"/><Relationship Id="rId7" Target="../media/image78.svg" Type="http://schemas.openxmlformats.org/officeDocument/2006/relationships/image"/><Relationship Id="rId8" Target="../media/image79.png" Type="http://schemas.openxmlformats.org/officeDocument/2006/relationships/image"/><Relationship Id="rId9" Target="../media/image8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5.svg" Type="http://schemas.openxmlformats.org/officeDocument/2006/relationships/image"/><Relationship Id="rId11" Target="../media/image96.png" Type="http://schemas.openxmlformats.org/officeDocument/2006/relationships/image"/><Relationship Id="rId12" Target="../media/image97.png" Type="http://schemas.openxmlformats.org/officeDocument/2006/relationships/image"/><Relationship Id="rId13" Target="../media/image98.svg" Type="http://schemas.openxmlformats.org/officeDocument/2006/relationships/image"/><Relationship Id="rId14" Target="../media/image99.png" Type="http://schemas.openxmlformats.org/officeDocument/2006/relationships/image"/><Relationship Id="rId15" Target="../media/image100.svg" Type="http://schemas.openxmlformats.org/officeDocument/2006/relationships/image"/><Relationship Id="rId16" Target="../media/image101.png" Type="http://schemas.openxmlformats.org/officeDocument/2006/relationships/image"/><Relationship Id="rId17" Target="../media/image102.svg" Type="http://schemas.openxmlformats.org/officeDocument/2006/relationships/image"/><Relationship Id="rId18" Target="../media/image103.png" Type="http://schemas.openxmlformats.org/officeDocument/2006/relationships/image"/><Relationship Id="rId19" Target="../media/image104.svg" Type="http://schemas.openxmlformats.org/officeDocument/2006/relationships/image"/><Relationship Id="rId2" Target="../media/image87.png" Type="http://schemas.openxmlformats.org/officeDocument/2006/relationships/image"/><Relationship Id="rId3" Target="../media/image88.png" Type="http://schemas.openxmlformats.org/officeDocument/2006/relationships/image"/><Relationship Id="rId4" Target="../media/image89.svg" Type="http://schemas.openxmlformats.org/officeDocument/2006/relationships/image"/><Relationship Id="rId5" Target="../media/image90.pn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3.svg" Type="http://schemas.openxmlformats.org/officeDocument/2006/relationships/image"/><Relationship Id="rId11" Target="../media/image114.png" Type="http://schemas.openxmlformats.org/officeDocument/2006/relationships/image"/><Relationship Id="rId12" Target="../media/image115.svg" Type="http://schemas.openxmlformats.org/officeDocument/2006/relationships/image"/><Relationship Id="rId13" Target="../media/image116.png" Type="http://schemas.openxmlformats.org/officeDocument/2006/relationships/image"/><Relationship Id="rId14" Target="../media/image117.svg" Type="http://schemas.openxmlformats.org/officeDocument/2006/relationships/image"/><Relationship Id="rId15" Target="../media/image118.png" Type="http://schemas.openxmlformats.org/officeDocument/2006/relationships/image"/><Relationship Id="rId16" Target="../media/image119.svg" Type="http://schemas.openxmlformats.org/officeDocument/2006/relationships/image"/><Relationship Id="rId17" Target="../media/image120.png" Type="http://schemas.openxmlformats.org/officeDocument/2006/relationships/image"/><Relationship Id="rId18" Target="../media/image121.svg" Type="http://schemas.openxmlformats.org/officeDocument/2006/relationships/image"/><Relationship Id="rId19" Target="../media/image122.png" Type="http://schemas.openxmlformats.org/officeDocument/2006/relationships/image"/><Relationship Id="rId2" Target="../media/image105.png" Type="http://schemas.openxmlformats.org/officeDocument/2006/relationships/image"/><Relationship Id="rId20" Target="../media/image123.svg" Type="http://schemas.openxmlformats.org/officeDocument/2006/relationships/image"/><Relationship Id="rId21" Target="../media/image5.png" Type="http://schemas.openxmlformats.org/officeDocument/2006/relationships/image"/><Relationship Id="rId22" Target="../media/image124.png" Type="http://schemas.openxmlformats.org/officeDocument/2006/relationships/image"/><Relationship Id="rId23" Target="../media/image125.svg" Type="http://schemas.openxmlformats.org/officeDocument/2006/relationships/image"/><Relationship Id="rId3" Target="../media/image106.svg" Type="http://schemas.openxmlformats.org/officeDocument/2006/relationships/image"/><Relationship Id="rId4" Target="../media/image107.gif" Type="http://schemas.openxmlformats.org/officeDocument/2006/relationships/image"/><Relationship Id="rId5" Target="../media/image108.png" Type="http://schemas.openxmlformats.org/officeDocument/2006/relationships/image"/><Relationship Id="rId6" Target="../media/image109.svg" Type="http://schemas.openxmlformats.org/officeDocument/2006/relationships/image"/><Relationship Id="rId7" Target="../media/image110.png" Type="http://schemas.openxmlformats.org/officeDocument/2006/relationships/image"/><Relationship Id="rId8" Target="../media/image111.svg" Type="http://schemas.openxmlformats.org/officeDocument/2006/relationships/image"/><Relationship Id="rId9" Target="../media/image1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5.png" Type="http://schemas.openxmlformats.org/officeDocument/2006/relationships/image"/><Relationship Id="rId3" Target="../media/image106.svg" Type="http://schemas.openxmlformats.org/officeDocument/2006/relationships/image"/><Relationship Id="rId4" Target="../media/image107.gif" Type="http://schemas.openxmlformats.org/officeDocument/2006/relationships/image"/><Relationship Id="rId5" Target="../media/image5.png" Type="http://schemas.openxmlformats.org/officeDocument/2006/relationships/image"/><Relationship Id="rId6" Target="../media/image126.gif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0.svg" Type="http://schemas.openxmlformats.org/officeDocument/2006/relationships/image"/><Relationship Id="rId11" Target="../media/image131.png" Type="http://schemas.openxmlformats.org/officeDocument/2006/relationships/image"/><Relationship Id="rId12" Target="../media/image132.svg" Type="http://schemas.openxmlformats.org/officeDocument/2006/relationships/image"/><Relationship Id="rId13" Target="../media/image133.png" Type="http://schemas.openxmlformats.org/officeDocument/2006/relationships/image"/><Relationship Id="rId14" Target="../media/image134.svg" Type="http://schemas.openxmlformats.org/officeDocument/2006/relationships/image"/><Relationship Id="rId15" Target="../media/image126.gif" Type="http://schemas.openxmlformats.org/officeDocument/2006/relationships/image"/><Relationship Id="rId16" Target="../media/image135.png" Type="http://schemas.openxmlformats.org/officeDocument/2006/relationships/image"/><Relationship Id="rId17" Target="../media/image136.svg" Type="http://schemas.openxmlformats.org/officeDocument/2006/relationships/image"/><Relationship Id="rId18" Target="../media/image137.png" Type="http://schemas.openxmlformats.org/officeDocument/2006/relationships/image"/><Relationship Id="rId19" Target="../media/image138.svg" Type="http://schemas.openxmlformats.org/officeDocument/2006/relationships/image"/><Relationship Id="rId2" Target="../media/image105.png" Type="http://schemas.openxmlformats.org/officeDocument/2006/relationships/image"/><Relationship Id="rId3" Target="../media/image106.svg" Type="http://schemas.openxmlformats.org/officeDocument/2006/relationships/image"/><Relationship Id="rId4" Target="../media/image107.gif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127.png" Type="http://schemas.openxmlformats.org/officeDocument/2006/relationships/image"/><Relationship Id="rId8" Target="../media/image128.svg" Type="http://schemas.openxmlformats.org/officeDocument/2006/relationships/image"/><Relationship Id="rId9" Target="../media/image12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9.gif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5.png" Type="http://schemas.openxmlformats.org/officeDocument/2006/relationships/image"/><Relationship Id="rId3" Target="../media/image106.svg" Type="http://schemas.openxmlformats.org/officeDocument/2006/relationships/image"/><Relationship Id="rId4" Target="../media/image107.gif" Type="http://schemas.openxmlformats.org/officeDocument/2006/relationships/image"/><Relationship Id="rId5" Target="../media/image140.png" Type="http://schemas.openxmlformats.org/officeDocument/2006/relationships/image"/><Relationship Id="rId6" Target="../media/image141.svg" Type="http://schemas.openxmlformats.org/officeDocument/2006/relationships/image"/><Relationship Id="rId7" Target="../media/image112.png" Type="http://schemas.openxmlformats.org/officeDocument/2006/relationships/image"/><Relationship Id="rId8" Target="../media/image11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8.png" Type="http://schemas.openxmlformats.org/officeDocument/2006/relationships/image"/><Relationship Id="rId11" Target="../media/image149.svg" Type="http://schemas.openxmlformats.org/officeDocument/2006/relationships/image"/><Relationship Id="rId12" Target="../media/image150.png" Type="http://schemas.openxmlformats.org/officeDocument/2006/relationships/image"/><Relationship Id="rId13" Target="../media/image151.svg" Type="http://schemas.openxmlformats.org/officeDocument/2006/relationships/image"/><Relationship Id="rId14" Target="../media/image152.png" Type="http://schemas.openxmlformats.org/officeDocument/2006/relationships/image"/><Relationship Id="rId15" Target="../media/image153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42.png" Type="http://schemas.openxmlformats.org/officeDocument/2006/relationships/image"/><Relationship Id="rId5" Target="../media/image143.svg" Type="http://schemas.openxmlformats.org/officeDocument/2006/relationships/image"/><Relationship Id="rId6" Target="../media/image144.png" Type="http://schemas.openxmlformats.org/officeDocument/2006/relationships/image"/><Relationship Id="rId7" Target="../media/image145.svg" Type="http://schemas.openxmlformats.org/officeDocument/2006/relationships/image"/><Relationship Id="rId8" Target="../media/image146.png" Type="http://schemas.openxmlformats.org/officeDocument/2006/relationships/image"/><Relationship Id="rId9" Target="../media/image147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2.png" Type="http://schemas.openxmlformats.org/officeDocument/2006/relationships/image"/><Relationship Id="rId11" Target="../media/image163.svg" Type="http://schemas.openxmlformats.org/officeDocument/2006/relationships/image"/><Relationship Id="rId12" Target="../media/image164.png" Type="http://schemas.openxmlformats.org/officeDocument/2006/relationships/image"/><Relationship Id="rId13" Target="../media/image165.svg" Type="http://schemas.openxmlformats.org/officeDocument/2006/relationships/image"/><Relationship Id="rId14" Target="../media/image166.png" Type="http://schemas.openxmlformats.org/officeDocument/2006/relationships/image"/><Relationship Id="rId15" Target="../media/image167.svg" Type="http://schemas.openxmlformats.org/officeDocument/2006/relationships/image"/><Relationship Id="rId16" Target="../media/image168.png" Type="http://schemas.openxmlformats.org/officeDocument/2006/relationships/image"/><Relationship Id="rId17" Target="../media/image169.svg" Type="http://schemas.openxmlformats.org/officeDocument/2006/relationships/image"/><Relationship Id="rId18" Target="../media/image170.png" Type="http://schemas.openxmlformats.org/officeDocument/2006/relationships/image"/><Relationship Id="rId19" Target="../media/image171.svg" Type="http://schemas.openxmlformats.org/officeDocument/2006/relationships/image"/><Relationship Id="rId2" Target="../media/image154.png" Type="http://schemas.openxmlformats.org/officeDocument/2006/relationships/image"/><Relationship Id="rId20" Target="../media/image3.png" Type="http://schemas.openxmlformats.org/officeDocument/2006/relationships/image"/><Relationship Id="rId21" Target="../media/image4.svg" Type="http://schemas.openxmlformats.org/officeDocument/2006/relationships/image"/><Relationship Id="rId3" Target="../media/image155.svg" Type="http://schemas.openxmlformats.org/officeDocument/2006/relationships/image"/><Relationship Id="rId4" Target="../media/image156.png" Type="http://schemas.openxmlformats.org/officeDocument/2006/relationships/image"/><Relationship Id="rId5" Target="../media/image157.svg" Type="http://schemas.openxmlformats.org/officeDocument/2006/relationships/image"/><Relationship Id="rId6" Target="../media/image158.png" Type="http://schemas.openxmlformats.org/officeDocument/2006/relationships/image"/><Relationship Id="rId7" Target="../media/image159.svg" Type="http://schemas.openxmlformats.org/officeDocument/2006/relationships/image"/><Relationship Id="rId8" Target="../media/image160.png" Type="http://schemas.openxmlformats.org/officeDocument/2006/relationships/image"/><Relationship Id="rId9" Target="../media/image161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gif" Type="http://schemas.openxmlformats.org/officeDocument/2006/relationships/image"/><Relationship Id="rId11" Target="../media/image15.png" Type="http://schemas.openxmlformats.org/officeDocument/2006/relationships/image"/><Relationship Id="rId12" Target="../media/image16.gif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png" Type="http://schemas.openxmlformats.org/officeDocument/2006/relationships/image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VAEbQKX5PkQ.mp4" Type="http://schemas.openxmlformats.org/officeDocument/2006/relationships/video"/><Relationship Id="rId6" Target="../media/VAEbQKX5PkQ.mp4" Type="http://schemas.microsoft.com/office/2007/relationships/media"/><Relationship Id="rId7" Target="../media/image20.gif" Type="http://schemas.openxmlformats.org/officeDocument/2006/relationships/image"/><Relationship Id="rId8" Target="../media/image21.pn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4.png" Type="http://schemas.openxmlformats.org/officeDocument/2006/relationships/image"/><Relationship Id="rId12" Target="../media/image35.png" Type="http://schemas.openxmlformats.org/officeDocument/2006/relationships/image"/><Relationship Id="rId13" Target="../media/image36.png" Type="http://schemas.openxmlformats.org/officeDocument/2006/relationships/image"/><Relationship Id="rId14" Target="../media/image37.sv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svg" Type="http://schemas.openxmlformats.org/officeDocument/2006/relationships/image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2.gif" Type="http://schemas.openxmlformats.org/officeDocument/2006/relationships/image"/><Relationship Id="rId7" Target="../media/image43.gif" Type="http://schemas.openxmlformats.org/officeDocument/2006/relationships/image"/><Relationship Id="rId8" Target="../media/image44.png" Type="http://schemas.openxmlformats.org/officeDocument/2006/relationships/image"/><Relationship Id="rId9" Target="../media/image45.gif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svg" Type="http://schemas.openxmlformats.org/officeDocument/2006/relationships/image"/><Relationship Id="rId12" Target="../media/image59.gif" Type="http://schemas.openxmlformats.org/officeDocument/2006/relationships/image"/><Relationship Id="rId13" Target="../media/image60.gif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png" Type="http://schemas.openxmlformats.org/officeDocument/2006/relationships/image"/><Relationship Id="rId6" Target="../media/image53.svg" Type="http://schemas.openxmlformats.org/officeDocument/2006/relationships/image"/><Relationship Id="rId7" Target="../media/image54.png" Type="http://schemas.openxmlformats.org/officeDocument/2006/relationships/image"/><Relationship Id="rId8" Target="../media/image55.svg" Type="http://schemas.openxmlformats.org/officeDocument/2006/relationships/image"/><Relationship Id="rId9" Target="../media/image5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11" Target="../media/image70.png" Type="http://schemas.openxmlformats.org/officeDocument/2006/relationships/image"/><Relationship Id="rId12" Target="../media/image71.svg" Type="http://schemas.openxmlformats.org/officeDocument/2006/relationships/image"/><Relationship Id="rId13" Target="../media/image72.png" Type="http://schemas.openxmlformats.org/officeDocument/2006/relationships/image"/><Relationship Id="rId2" Target="../media/image61.pn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Relationship Id="rId5" Target="../media/image64.png" Type="http://schemas.openxmlformats.org/officeDocument/2006/relationships/image"/><Relationship Id="rId6" Target="../media/image65.svg" Type="http://schemas.openxmlformats.org/officeDocument/2006/relationships/image"/><Relationship Id="rId7" Target="../media/image66.png" Type="http://schemas.openxmlformats.org/officeDocument/2006/relationships/image"/><Relationship Id="rId8" Target="../media/image67.svg" Type="http://schemas.openxmlformats.org/officeDocument/2006/relationships/image"/><Relationship Id="rId9" Target="../media/image6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638384">
            <a:off x="-262087" y="-530591"/>
            <a:ext cx="3669062" cy="3996008"/>
          </a:xfrm>
          <a:custGeom>
            <a:avLst/>
            <a:gdLst/>
            <a:ahLst/>
            <a:cxnLst/>
            <a:rect r="r" b="b" t="t" l="l"/>
            <a:pathLst>
              <a:path h="3996008" w="3669062">
                <a:moveTo>
                  <a:pt x="0" y="0"/>
                </a:moveTo>
                <a:lnTo>
                  <a:pt x="3669062" y="0"/>
                </a:lnTo>
                <a:lnTo>
                  <a:pt x="3669062" y="3996008"/>
                </a:lnTo>
                <a:lnTo>
                  <a:pt x="0" y="3996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503070" y="1137084"/>
            <a:ext cx="9281860" cy="590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6"/>
              </a:lnSpc>
            </a:pPr>
            <a:r>
              <a:rPr lang="en-US" sz="4856" spc="4">
                <a:solidFill>
                  <a:srgbClr val="282158"/>
                </a:solidFill>
                <a:latin typeface="Lilita One Bold"/>
              </a:rPr>
              <a:t>POVESTEA CULORILOR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79776" y="1670617"/>
            <a:ext cx="16128448" cy="8212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COD: PRI_SS_POVESTEA_CULORILOR_RO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CATEGORIE: STIMULARE SENZORIALĂ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NIVEL: PRIMAR</a:t>
            </a:r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SCOP:Stimularea senzorială și dezvoltarea alfabetizări vizuale și de îmbunătățire a unor serii de abilități.</a:t>
            </a:r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OBIECTIVE: Să recunoască, să denumească și să descopere culorile în obiecte, ființe, alimente și forme geometrice.</a:t>
            </a:r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INSTRUCȚIUNI: Folosirea materialelor colorate stimulează dezvoltarea abilității copiilor, de a înțelege comunicare vizuală și să devină mai rezistenți la manipulare prin mijloace vizuale.</a:t>
            </a:r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Povestea culorilor , stimulează atât receptivitate cât și expresivitate, învață să arate cu degetul, să identifice și să denumească culorile și să crească confortul cu mediul înconjurător.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APP/PROGRAM: CANVA 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CREAT DE: PROFESOR : FICUȚ SILVIA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spc="29">
                <a:solidFill>
                  <a:srgbClr val="000000"/>
                </a:solidFill>
                <a:latin typeface="Canva Sans Bold"/>
              </a:rPr>
              <a:t>DE LA CSEI NR.1, ORADEA</a:t>
            </a:r>
          </a:p>
        </p:txBody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trim st="0.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5"/>
                </p:tgtEl>
              </p:cBhvr>
            </p:cmd>
            <p:audio>
              <p:cMediaNode vol="23000" showWhenStopped="false">
                <p:cTn/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2367" y="331153"/>
            <a:ext cx="2815328" cy="2143168"/>
          </a:xfrm>
          <a:custGeom>
            <a:avLst/>
            <a:gdLst/>
            <a:ahLst/>
            <a:cxnLst/>
            <a:rect r="r" b="b" t="t" l="l"/>
            <a:pathLst>
              <a:path h="2143168" w="2815328">
                <a:moveTo>
                  <a:pt x="0" y="0"/>
                </a:moveTo>
                <a:lnTo>
                  <a:pt x="2815327" y="0"/>
                </a:lnTo>
                <a:lnTo>
                  <a:pt x="2815327" y="2143168"/>
                </a:lnTo>
                <a:lnTo>
                  <a:pt x="0" y="2143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31743" y="3371118"/>
            <a:ext cx="2527993" cy="2467953"/>
          </a:xfrm>
          <a:custGeom>
            <a:avLst/>
            <a:gdLst/>
            <a:ahLst/>
            <a:cxnLst/>
            <a:rect r="r" b="b" t="t" l="l"/>
            <a:pathLst>
              <a:path h="2467953" w="2527993">
                <a:moveTo>
                  <a:pt x="0" y="0"/>
                </a:moveTo>
                <a:lnTo>
                  <a:pt x="2527992" y="0"/>
                </a:lnTo>
                <a:lnTo>
                  <a:pt x="2527992" y="2467953"/>
                </a:lnTo>
                <a:lnTo>
                  <a:pt x="0" y="2467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12871" y="3555046"/>
            <a:ext cx="2429814" cy="2284025"/>
          </a:xfrm>
          <a:custGeom>
            <a:avLst/>
            <a:gdLst/>
            <a:ahLst/>
            <a:cxnLst/>
            <a:rect r="r" b="b" t="t" l="l"/>
            <a:pathLst>
              <a:path h="2284025" w="2429814">
                <a:moveTo>
                  <a:pt x="0" y="0"/>
                </a:moveTo>
                <a:lnTo>
                  <a:pt x="2429814" y="0"/>
                </a:lnTo>
                <a:lnTo>
                  <a:pt x="2429814" y="2284025"/>
                </a:lnTo>
                <a:lnTo>
                  <a:pt x="0" y="2284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91606" y="6722147"/>
            <a:ext cx="2702527" cy="2392965"/>
          </a:xfrm>
          <a:custGeom>
            <a:avLst/>
            <a:gdLst/>
            <a:ahLst/>
            <a:cxnLst/>
            <a:rect r="r" b="b" t="t" l="l"/>
            <a:pathLst>
              <a:path h="2392965" w="2702527">
                <a:moveTo>
                  <a:pt x="0" y="0"/>
                </a:moveTo>
                <a:lnTo>
                  <a:pt x="2702527" y="0"/>
                </a:lnTo>
                <a:lnTo>
                  <a:pt x="2702527" y="2392964"/>
                </a:lnTo>
                <a:lnTo>
                  <a:pt x="0" y="23929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12871" y="7015103"/>
            <a:ext cx="2625010" cy="2100008"/>
          </a:xfrm>
          <a:custGeom>
            <a:avLst/>
            <a:gdLst/>
            <a:ahLst/>
            <a:cxnLst/>
            <a:rect r="r" b="b" t="t" l="l"/>
            <a:pathLst>
              <a:path h="2100008" w="2625010">
                <a:moveTo>
                  <a:pt x="0" y="0"/>
                </a:moveTo>
                <a:lnTo>
                  <a:pt x="2625010" y="0"/>
                </a:lnTo>
                <a:lnTo>
                  <a:pt x="2625010" y="2100008"/>
                </a:lnTo>
                <a:lnTo>
                  <a:pt x="0" y="21000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831743" y="6784442"/>
            <a:ext cx="2640986" cy="2330670"/>
          </a:xfrm>
          <a:custGeom>
            <a:avLst/>
            <a:gdLst/>
            <a:ahLst/>
            <a:cxnLst/>
            <a:rect r="r" b="b" t="t" l="l"/>
            <a:pathLst>
              <a:path h="2330670" w="2640986">
                <a:moveTo>
                  <a:pt x="0" y="0"/>
                </a:moveTo>
                <a:lnTo>
                  <a:pt x="2640985" y="0"/>
                </a:lnTo>
                <a:lnTo>
                  <a:pt x="2640985" y="2330669"/>
                </a:lnTo>
                <a:lnTo>
                  <a:pt x="0" y="23306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91606" y="3320573"/>
            <a:ext cx="3101939" cy="2752971"/>
          </a:xfrm>
          <a:custGeom>
            <a:avLst/>
            <a:gdLst/>
            <a:ahLst/>
            <a:cxnLst/>
            <a:rect r="r" b="b" t="t" l="l"/>
            <a:pathLst>
              <a:path h="2752971" w="3101939">
                <a:moveTo>
                  <a:pt x="0" y="0"/>
                </a:moveTo>
                <a:lnTo>
                  <a:pt x="3101939" y="0"/>
                </a:lnTo>
                <a:lnTo>
                  <a:pt x="3101939" y="2752970"/>
                </a:lnTo>
                <a:lnTo>
                  <a:pt x="0" y="2752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173893" y="-1263173"/>
            <a:ext cx="5657850" cy="4114800"/>
          </a:xfrm>
          <a:custGeom>
            <a:avLst/>
            <a:gdLst/>
            <a:ahLst/>
            <a:cxnLst/>
            <a:rect r="r" b="b" t="t" l="l"/>
            <a:pathLst>
              <a:path h="4114800" w="565785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174437" y="5370125"/>
            <a:ext cx="3013606" cy="5097008"/>
          </a:xfrm>
          <a:custGeom>
            <a:avLst/>
            <a:gdLst/>
            <a:ahLst/>
            <a:cxnLst/>
            <a:rect r="r" b="b" t="t" l="l"/>
            <a:pathLst>
              <a:path h="5097008" w="3013606">
                <a:moveTo>
                  <a:pt x="0" y="0"/>
                </a:moveTo>
                <a:lnTo>
                  <a:pt x="3013607" y="0"/>
                </a:lnTo>
                <a:lnTo>
                  <a:pt x="3013607" y="5097008"/>
                </a:lnTo>
                <a:lnTo>
                  <a:pt x="0" y="50970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877047" y="-1263173"/>
            <a:ext cx="4764505" cy="4114800"/>
          </a:xfrm>
          <a:custGeom>
            <a:avLst/>
            <a:gdLst/>
            <a:ahLst/>
            <a:cxnLst/>
            <a:rect r="r" b="b" t="t" l="l"/>
            <a:pathLst>
              <a:path h="4114800" w="4764505">
                <a:moveTo>
                  <a:pt x="0" y="0"/>
                </a:moveTo>
                <a:lnTo>
                  <a:pt x="4764506" y="0"/>
                </a:lnTo>
                <a:lnTo>
                  <a:pt x="47645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26298" y="332583"/>
            <a:ext cx="16988549" cy="1625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6D2F01"/>
                </a:solidFill>
                <a:latin typeface="Canva Sans Bold"/>
              </a:rPr>
              <a:t>MARO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430" y="347437"/>
            <a:ext cx="2664368" cy="2028250"/>
          </a:xfrm>
          <a:custGeom>
            <a:avLst/>
            <a:gdLst/>
            <a:ahLst/>
            <a:cxnLst/>
            <a:rect r="r" b="b" t="t" l="l"/>
            <a:pathLst>
              <a:path h="2028250" w="2664368">
                <a:moveTo>
                  <a:pt x="0" y="0"/>
                </a:moveTo>
                <a:lnTo>
                  <a:pt x="2664367" y="0"/>
                </a:lnTo>
                <a:lnTo>
                  <a:pt x="2664367" y="2028250"/>
                </a:lnTo>
                <a:lnTo>
                  <a:pt x="0" y="2028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94107" y="3124995"/>
            <a:ext cx="2866674" cy="2720734"/>
          </a:xfrm>
          <a:custGeom>
            <a:avLst/>
            <a:gdLst/>
            <a:ahLst/>
            <a:cxnLst/>
            <a:rect r="r" b="b" t="t" l="l"/>
            <a:pathLst>
              <a:path h="2720734" w="2866674">
                <a:moveTo>
                  <a:pt x="0" y="0"/>
                </a:moveTo>
                <a:lnTo>
                  <a:pt x="2866674" y="0"/>
                </a:lnTo>
                <a:lnTo>
                  <a:pt x="2866674" y="2720734"/>
                </a:lnTo>
                <a:lnTo>
                  <a:pt x="0" y="2720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745732" y="3593557"/>
            <a:ext cx="3580660" cy="2425897"/>
          </a:xfrm>
          <a:custGeom>
            <a:avLst/>
            <a:gdLst/>
            <a:ahLst/>
            <a:cxnLst/>
            <a:rect r="r" b="b" t="t" l="l"/>
            <a:pathLst>
              <a:path h="2425897" w="3580660">
                <a:moveTo>
                  <a:pt x="0" y="0"/>
                </a:moveTo>
                <a:lnTo>
                  <a:pt x="3580660" y="0"/>
                </a:lnTo>
                <a:lnTo>
                  <a:pt x="3580660" y="2425897"/>
                </a:lnTo>
                <a:lnTo>
                  <a:pt x="0" y="242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511343" y="3237040"/>
            <a:ext cx="3588839" cy="2577439"/>
          </a:xfrm>
          <a:custGeom>
            <a:avLst/>
            <a:gdLst/>
            <a:ahLst/>
            <a:cxnLst/>
            <a:rect r="r" b="b" t="t" l="l"/>
            <a:pathLst>
              <a:path h="2577439" w="3588839">
                <a:moveTo>
                  <a:pt x="0" y="0"/>
                </a:moveTo>
                <a:lnTo>
                  <a:pt x="3588840" y="0"/>
                </a:lnTo>
                <a:lnTo>
                  <a:pt x="3588840" y="2577439"/>
                </a:lnTo>
                <a:lnTo>
                  <a:pt x="0" y="257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398047" y="6595037"/>
            <a:ext cx="2162734" cy="2613576"/>
          </a:xfrm>
          <a:custGeom>
            <a:avLst/>
            <a:gdLst/>
            <a:ahLst/>
            <a:cxnLst/>
            <a:rect r="r" b="b" t="t" l="l"/>
            <a:pathLst>
              <a:path h="2613576" w="2162734">
                <a:moveTo>
                  <a:pt x="0" y="0"/>
                </a:moveTo>
                <a:lnTo>
                  <a:pt x="2162734" y="0"/>
                </a:lnTo>
                <a:lnTo>
                  <a:pt x="2162734" y="2613576"/>
                </a:lnTo>
                <a:lnTo>
                  <a:pt x="0" y="26135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769372" y="6595037"/>
            <a:ext cx="2837072" cy="2712950"/>
          </a:xfrm>
          <a:custGeom>
            <a:avLst/>
            <a:gdLst/>
            <a:ahLst/>
            <a:cxnLst/>
            <a:rect r="r" b="b" t="t" l="l"/>
            <a:pathLst>
              <a:path h="2712950" w="2837072">
                <a:moveTo>
                  <a:pt x="0" y="0"/>
                </a:moveTo>
                <a:lnTo>
                  <a:pt x="2837072" y="0"/>
                </a:lnTo>
                <a:lnTo>
                  <a:pt x="2837072" y="2712950"/>
                </a:lnTo>
                <a:lnTo>
                  <a:pt x="0" y="27129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11343" y="6322532"/>
            <a:ext cx="2758934" cy="2283018"/>
          </a:xfrm>
          <a:custGeom>
            <a:avLst/>
            <a:gdLst/>
            <a:ahLst/>
            <a:cxnLst/>
            <a:rect r="r" b="b" t="t" l="l"/>
            <a:pathLst>
              <a:path h="2283018" w="2758934">
                <a:moveTo>
                  <a:pt x="0" y="0"/>
                </a:moveTo>
                <a:lnTo>
                  <a:pt x="2758935" y="0"/>
                </a:lnTo>
                <a:lnTo>
                  <a:pt x="2758935" y="2283018"/>
                </a:lnTo>
                <a:lnTo>
                  <a:pt x="0" y="2283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76999" y="4996228"/>
            <a:ext cx="2687473" cy="2652608"/>
          </a:xfrm>
          <a:custGeom>
            <a:avLst/>
            <a:gdLst/>
            <a:ahLst/>
            <a:cxnLst/>
            <a:rect r="r" b="b" t="t" l="l"/>
            <a:pathLst>
              <a:path h="2652608" w="2687473">
                <a:moveTo>
                  <a:pt x="0" y="0"/>
                </a:moveTo>
                <a:lnTo>
                  <a:pt x="2687473" y="0"/>
                </a:lnTo>
                <a:lnTo>
                  <a:pt x="2687473" y="2652608"/>
                </a:lnTo>
                <a:lnTo>
                  <a:pt x="0" y="26526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602198">
            <a:off x="11919240" y="8079417"/>
            <a:ext cx="9013421" cy="2002982"/>
          </a:xfrm>
          <a:custGeom>
            <a:avLst/>
            <a:gdLst/>
            <a:ahLst/>
            <a:cxnLst/>
            <a:rect r="r" b="b" t="t" l="l"/>
            <a:pathLst>
              <a:path h="2002982" w="9013421">
                <a:moveTo>
                  <a:pt x="0" y="0"/>
                </a:moveTo>
                <a:lnTo>
                  <a:pt x="9013421" y="0"/>
                </a:lnTo>
                <a:lnTo>
                  <a:pt x="9013421" y="2002983"/>
                </a:lnTo>
                <a:lnTo>
                  <a:pt x="0" y="20029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948594" y="-1096826"/>
            <a:ext cx="5657850" cy="4114800"/>
          </a:xfrm>
          <a:custGeom>
            <a:avLst/>
            <a:gdLst/>
            <a:ahLst/>
            <a:cxnLst/>
            <a:rect r="r" b="b" t="t" l="l"/>
            <a:pathLst>
              <a:path h="4114800" w="565785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9745" y="2556086"/>
            <a:ext cx="4271330" cy="7730914"/>
          </a:xfrm>
          <a:custGeom>
            <a:avLst/>
            <a:gdLst/>
            <a:ahLst/>
            <a:cxnLst/>
            <a:rect r="r" b="b" t="t" l="l"/>
            <a:pathLst>
              <a:path h="7730914" w="4271330">
                <a:moveTo>
                  <a:pt x="0" y="0"/>
                </a:moveTo>
                <a:lnTo>
                  <a:pt x="4271329" y="0"/>
                </a:lnTo>
                <a:lnTo>
                  <a:pt x="4271329" y="7730914"/>
                </a:lnTo>
                <a:lnTo>
                  <a:pt x="0" y="7730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49726" y="448128"/>
            <a:ext cx="1698854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nva Sans Bold"/>
              </a:rPr>
              <a:t>NEGRU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" y="0"/>
            <a:ext cx="18516600" cy="10287000"/>
            <a:chOff x="0" y="0"/>
            <a:chExt cx="24688800" cy="1371600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743200" cy="2743200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2743200" y="0"/>
              <a:ext cx="2743200" cy="2743200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5486400" y="0"/>
              <a:ext cx="2743200" cy="2743200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8229600" y="0"/>
              <a:ext cx="2743200" cy="274320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0972800" y="0"/>
              <a:ext cx="2743200" cy="274320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3716000" y="0"/>
              <a:ext cx="2743200" cy="274320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16459200" y="0"/>
              <a:ext cx="2743200" cy="2743200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9202400" y="0"/>
              <a:ext cx="2743200" cy="274320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21945600" y="0"/>
              <a:ext cx="2743200" cy="2743200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2743200"/>
              <a:ext cx="2743200" cy="2743200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2743200" y="2743200"/>
              <a:ext cx="2743200" cy="2743200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486400" y="2743200"/>
              <a:ext cx="2743200" cy="274320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8229600" y="2743200"/>
              <a:ext cx="2743200" cy="2743200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10972800" y="2743200"/>
              <a:ext cx="2743200" cy="2743200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13716000" y="2743200"/>
              <a:ext cx="2743200" cy="2743200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16459200" y="2743200"/>
              <a:ext cx="2743200" cy="2743200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19202400" y="2743200"/>
              <a:ext cx="2743200" cy="2743200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21945600" y="2743200"/>
              <a:ext cx="2743200" cy="2743200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0" y="5486400"/>
              <a:ext cx="2743200" cy="2743200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2743200" y="5486400"/>
              <a:ext cx="2743200" cy="2743200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5486400" y="5486400"/>
              <a:ext cx="2743200" cy="2743200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8229600" y="5486400"/>
              <a:ext cx="2743200" cy="2743200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10972800" y="5486400"/>
              <a:ext cx="2743200" cy="2743200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3716000" y="5486400"/>
              <a:ext cx="2743200" cy="2743200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16459200" y="5486400"/>
              <a:ext cx="2743200" cy="2743200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19202400" y="5486400"/>
              <a:ext cx="2743200" cy="2743200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21945600" y="5486400"/>
              <a:ext cx="2743200" cy="2743200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0" y="8229600"/>
              <a:ext cx="2743200" cy="2743200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2743200" y="8229600"/>
              <a:ext cx="2743200" cy="2743200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0">
              <a:off x="5486400" y="8229600"/>
              <a:ext cx="2743200" cy="2743200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0">
              <a:off x="8229600" y="8229600"/>
              <a:ext cx="2743200" cy="2743200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95" id="9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6" id="96"/>
            <p:cNvGrpSpPr/>
            <p:nvPr/>
          </p:nvGrpSpPr>
          <p:grpSpPr>
            <a:xfrm rot="0">
              <a:off x="10972800" y="8229600"/>
              <a:ext cx="2743200" cy="2743200"/>
              <a:chOff x="0" y="0"/>
              <a:chExt cx="812800" cy="8128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98" id="9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9" id="99"/>
            <p:cNvGrpSpPr/>
            <p:nvPr/>
          </p:nvGrpSpPr>
          <p:grpSpPr>
            <a:xfrm rot="0">
              <a:off x="13716000" y="8229600"/>
              <a:ext cx="2743200" cy="2743200"/>
              <a:chOff x="0" y="0"/>
              <a:chExt cx="812800" cy="8128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01" id="10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16459200" y="8229600"/>
              <a:ext cx="2743200" cy="2743200"/>
              <a:chOff x="0" y="0"/>
              <a:chExt cx="812800" cy="8128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04" id="10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5" id="105"/>
            <p:cNvGrpSpPr/>
            <p:nvPr/>
          </p:nvGrpSpPr>
          <p:grpSpPr>
            <a:xfrm rot="0">
              <a:off x="19202400" y="8229600"/>
              <a:ext cx="2743200" cy="2743200"/>
              <a:chOff x="0" y="0"/>
              <a:chExt cx="812800" cy="81280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07" id="10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21945600" y="8229600"/>
              <a:ext cx="2743200" cy="2743200"/>
              <a:chOff x="0" y="0"/>
              <a:chExt cx="812800" cy="812800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0" id="11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1" id="111"/>
            <p:cNvGrpSpPr/>
            <p:nvPr/>
          </p:nvGrpSpPr>
          <p:grpSpPr>
            <a:xfrm rot="0">
              <a:off x="12041" y="10972800"/>
              <a:ext cx="2743200" cy="2743200"/>
              <a:chOff x="0" y="0"/>
              <a:chExt cx="812800" cy="812800"/>
            </a:xfrm>
          </p:grpSpPr>
          <p:sp>
            <p:nvSpPr>
              <p:cNvPr name="Freeform 112" id="1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13" id="11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2755241" y="10972800"/>
              <a:ext cx="2743200" cy="2743200"/>
              <a:chOff x="0" y="0"/>
              <a:chExt cx="812800" cy="812800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16" id="11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7" id="117"/>
            <p:cNvGrpSpPr/>
            <p:nvPr/>
          </p:nvGrpSpPr>
          <p:grpSpPr>
            <a:xfrm rot="0">
              <a:off x="5498441" y="10972800"/>
              <a:ext cx="2743200" cy="2743200"/>
              <a:chOff x="0" y="0"/>
              <a:chExt cx="812800" cy="812800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9" id="11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8241641" y="10972800"/>
              <a:ext cx="2743200" cy="2743200"/>
              <a:chOff x="0" y="0"/>
              <a:chExt cx="812800" cy="812800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22" id="12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3" id="123"/>
            <p:cNvGrpSpPr/>
            <p:nvPr/>
          </p:nvGrpSpPr>
          <p:grpSpPr>
            <a:xfrm rot="0">
              <a:off x="10984841" y="10972800"/>
              <a:ext cx="2743200" cy="2743200"/>
              <a:chOff x="0" y="0"/>
              <a:chExt cx="812800" cy="812800"/>
            </a:xfrm>
          </p:grpSpPr>
          <p:sp>
            <p:nvSpPr>
              <p:cNvPr name="Freeform 124" id="1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25" id="12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3728041" y="10972800"/>
              <a:ext cx="2743200" cy="2743200"/>
              <a:chOff x="0" y="0"/>
              <a:chExt cx="812800" cy="812800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28" id="12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9" id="129"/>
            <p:cNvGrpSpPr/>
            <p:nvPr/>
          </p:nvGrpSpPr>
          <p:grpSpPr>
            <a:xfrm rot="0">
              <a:off x="16471241" y="10972800"/>
              <a:ext cx="2743200" cy="2743200"/>
              <a:chOff x="0" y="0"/>
              <a:chExt cx="812800" cy="812800"/>
            </a:xfrm>
          </p:grpSpPr>
          <p:sp>
            <p:nvSpPr>
              <p:cNvPr name="Freeform 130" id="1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31" id="13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19214441" y="10972800"/>
              <a:ext cx="2743200" cy="2743200"/>
              <a:chOff x="0" y="0"/>
              <a:chExt cx="812800" cy="812800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34" id="13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5" id="135"/>
            <p:cNvGrpSpPr/>
            <p:nvPr/>
          </p:nvGrpSpPr>
          <p:grpSpPr>
            <a:xfrm rot="0">
              <a:off x="21945600" y="10972800"/>
              <a:ext cx="2743200" cy="2743200"/>
              <a:chOff x="0" y="0"/>
              <a:chExt cx="812800" cy="812800"/>
            </a:xfrm>
          </p:grpSpPr>
          <p:sp>
            <p:nvSpPr>
              <p:cNvPr name="Freeform 136" id="1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37" id="13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</p:grpSp>
      <p:grpSp>
        <p:nvGrpSpPr>
          <p:cNvPr name="Group 138" id="138"/>
          <p:cNvGrpSpPr/>
          <p:nvPr/>
        </p:nvGrpSpPr>
        <p:grpSpPr>
          <a:xfrm rot="0">
            <a:off x="586671" y="358143"/>
            <a:ext cx="17134653" cy="9570715"/>
            <a:chOff x="0" y="0"/>
            <a:chExt cx="22846204" cy="12760953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0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0" id="140"/>
            <p:cNvSpPr/>
            <p:nvPr/>
          </p:nvSpPr>
          <p:spPr>
            <a:xfrm flipH="false" flipV="false" rot="0">
              <a:off x="2502656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141" id="14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6138553">
            <a:off x="339998" y="219772"/>
            <a:ext cx="2040051" cy="1974560"/>
          </a:xfrm>
          <a:prstGeom prst="rect">
            <a:avLst/>
          </a:prstGeom>
        </p:spPr>
      </p:pic>
      <p:pic>
        <p:nvPicPr>
          <p:cNvPr name="Picture 142" id="14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246110">
            <a:off x="15702770" y="288696"/>
            <a:ext cx="2040051" cy="1974560"/>
          </a:xfrm>
          <a:prstGeom prst="rect">
            <a:avLst/>
          </a:prstGeom>
        </p:spPr>
      </p:pic>
      <p:sp>
        <p:nvSpPr>
          <p:cNvPr name="Freeform 143" id="143"/>
          <p:cNvSpPr/>
          <p:nvPr/>
        </p:nvSpPr>
        <p:spPr>
          <a:xfrm flipH="false" flipV="false" rot="0">
            <a:off x="2113342" y="4593394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0">
            <a:off x="2970016" y="7376717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13435492" y="3987543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0">
            <a:off x="11224827" y="6856849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9873860" y="3987543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8257745" y="6878243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9" id="149"/>
          <p:cNvSpPr/>
          <p:nvPr/>
        </p:nvSpPr>
        <p:spPr>
          <a:xfrm flipH="false" flipV="false" rot="0">
            <a:off x="6312228" y="3736719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0" id="150"/>
          <p:cNvSpPr/>
          <p:nvPr/>
        </p:nvSpPr>
        <p:spPr>
          <a:xfrm flipH="false" flipV="false" rot="0">
            <a:off x="14424076" y="6520042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1" id="151"/>
          <p:cNvSpPr/>
          <p:nvPr/>
        </p:nvSpPr>
        <p:spPr>
          <a:xfrm flipH="false" flipV="false" rot="0">
            <a:off x="1100895" y="2002008"/>
            <a:ext cx="2024892" cy="2435961"/>
          </a:xfrm>
          <a:custGeom>
            <a:avLst/>
            <a:gdLst/>
            <a:ahLst/>
            <a:cxnLst/>
            <a:rect r="r" b="b" t="t" l="l"/>
            <a:pathLst>
              <a:path h="2435961" w="2024892">
                <a:moveTo>
                  <a:pt x="0" y="0"/>
                </a:moveTo>
                <a:lnTo>
                  <a:pt x="2024893" y="0"/>
                </a:lnTo>
                <a:lnTo>
                  <a:pt x="2024893" y="2435961"/>
                </a:lnTo>
                <a:lnTo>
                  <a:pt x="0" y="243596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152" id="152"/>
          <p:cNvSpPr txBox="true"/>
          <p:nvPr/>
        </p:nvSpPr>
        <p:spPr>
          <a:xfrm rot="0">
            <a:off x="1926524" y="1121327"/>
            <a:ext cx="14796272" cy="2098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Ce ar fi, îşi spuse îngeraşul culorilor, să adun eu toate culorile acestea năzdrăvane într-un singur loc?</a:t>
            </a:r>
          </a:p>
          <a:p>
            <a:pPr algn="ctr">
              <a:lnSpc>
                <a:spcPts val="5600"/>
              </a:lnSpc>
            </a:pPr>
          </a:p>
        </p:txBody>
      </p:sp>
      <p:sp>
        <p:nvSpPr>
          <p:cNvPr name="Freeform 153" id="153"/>
          <p:cNvSpPr/>
          <p:nvPr/>
        </p:nvSpPr>
        <p:spPr>
          <a:xfrm flipH="false" flipV="false" rot="0">
            <a:off x="5290664" y="6021568"/>
            <a:ext cx="1713349" cy="1713349"/>
          </a:xfrm>
          <a:custGeom>
            <a:avLst/>
            <a:gdLst/>
            <a:ahLst/>
            <a:cxnLst/>
            <a:rect r="r" b="b" t="t" l="l"/>
            <a:pathLst>
              <a:path h="1713349" w="1713349">
                <a:moveTo>
                  <a:pt x="0" y="0"/>
                </a:moveTo>
                <a:lnTo>
                  <a:pt x="1713349" y="0"/>
                </a:lnTo>
                <a:lnTo>
                  <a:pt x="1713349" y="1713349"/>
                </a:lnTo>
                <a:lnTo>
                  <a:pt x="0" y="171334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" y="0"/>
            <a:ext cx="18516600" cy="10287000"/>
            <a:chOff x="0" y="0"/>
            <a:chExt cx="24688800" cy="1371600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743200" cy="2743200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2743200" y="0"/>
              <a:ext cx="2743200" cy="2743200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5486400" y="0"/>
              <a:ext cx="2743200" cy="2743200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8229600" y="0"/>
              <a:ext cx="2743200" cy="274320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0972800" y="0"/>
              <a:ext cx="2743200" cy="274320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3716000" y="0"/>
              <a:ext cx="2743200" cy="274320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16459200" y="0"/>
              <a:ext cx="2743200" cy="2743200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9202400" y="0"/>
              <a:ext cx="2743200" cy="274320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21945600" y="0"/>
              <a:ext cx="2743200" cy="2743200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2743200"/>
              <a:ext cx="2743200" cy="2743200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2743200" y="2743200"/>
              <a:ext cx="2743200" cy="2743200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486400" y="2743200"/>
              <a:ext cx="2743200" cy="274320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8229600" y="2743200"/>
              <a:ext cx="2743200" cy="2743200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10972800" y="2743200"/>
              <a:ext cx="2743200" cy="2743200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13716000" y="2743200"/>
              <a:ext cx="2743200" cy="2743200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16459200" y="2743200"/>
              <a:ext cx="2743200" cy="2743200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19202400" y="2743200"/>
              <a:ext cx="2743200" cy="2743200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21945600" y="2743200"/>
              <a:ext cx="2743200" cy="2743200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0" y="5486400"/>
              <a:ext cx="2743200" cy="2743200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2743200" y="5486400"/>
              <a:ext cx="2743200" cy="2743200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5486400" y="5486400"/>
              <a:ext cx="2743200" cy="2743200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8229600" y="5486400"/>
              <a:ext cx="2743200" cy="2743200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10972800" y="5486400"/>
              <a:ext cx="2743200" cy="2743200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3716000" y="5486400"/>
              <a:ext cx="2743200" cy="2743200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16459200" y="5486400"/>
              <a:ext cx="2743200" cy="2743200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19202400" y="5486400"/>
              <a:ext cx="2743200" cy="2743200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21945600" y="5486400"/>
              <a:ext cx="2743200" cy="2743200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0" y="8229600"/>
              <a:ext cx="2743200" cy="2743200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2743200" y="8229600"/>
              <a:ext cx="2743200" cy="2743200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0">
              <a:off x="5486400" y="8229600"/>
              <a:ext cx="2743200" cy="2743200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0">
              <a:off x="8229600" y="8229600"/>
              <a:ext cx="2743200" cy="2743200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95" id="9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6" id="96"/>
            <p:cNvGrpSpPr/>
            <p:nvPr/>
          </p:nvGrpSpPr>
          <p:grpSpPr>
            <a:xfrm rot="0">
              <a:off x="10972800" y="8229600"/>
              <a:ext cx="2743200" cy="2743200"/>
              <a:chOff x="0" y="0"/>
              <a:chExt cx="812800" cy="8128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98" id="9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9" id="99"/>
            <p:cNvGrpSpPr/>
            <p:nvPr/>
          </p:nvGrpSpPr>
          <p:grpSpPr>
            <a:xfrm rot="0">
              <a:off x="13716000" y="8229600"/>
              <a:ext cx="2743200" cy="2743200"/>
              <a:chOff x="0" y="0"/>
              <a:chExt cx="812800" cy="8128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01" id="10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16459200" y="8229600"/>
              <a:ext cx="2743200" cy="2743200"/>
              <a:chOff x="0" y="0"/>
              <a:chExt cx="812800" cy="8128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04" id="10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5" id="105"/>
            <p:cNvGrpSpPr/>
            <p:nvPr/>
          </p:nvGrpSpPr>
          <p:grpSpPr>
            <a:xfrm rot="0">
              <a:off x="19202400" y="8229600"/>
              <a:ext cx="2743200" cy="2743200"/>
              <a:chOff x="0" y="0"/>
              <a:chExt cx="812800" cy="81280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07" id="10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21945600" y="8229600"/>
              <a:ext cx="2743200" cy="2743200"/>
              <a:chOff x="0" y="0"/>
              <a:chExt cx="812800" cy="812800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0" id="11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1" id="111"/>
            <p:cNvGrpSpPr/>
            <p:nvPr/>
          </p:nvGrpSpPr>
          <p:grpSpPr>
            <a:xfrm rot="0">
              <a:off x="12041" y="10972800"/>
              <a:ext cx="2743200" cy="2743200"/>
              <a:chOff x="0" y="0"/>
              <a:chExt cx="812800" cy="812800"/>
            </a:xfrm>
          </p:grpSpPr>
          <p:sp>
            <p:nvSpPr>
              <p:cNvPr name="Freeform 112" id="1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13" id="11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2755241" y="10972800"/>
              <a:ext cx="2743200" cy="2743200"/>
              <a:chOff x="0" y="0"/>
              <a:chExt cx="812800" cy="812800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16" id="11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7" id="117"/>
            <p:cNvGrpSpPr/>
            <p:nvPr/>
          </p:nvGrpSpPr>
          <p:grpSpPr>
            <a:xfrm rot="0">
              <a:off x="5498441" y="10972800"/>
              <a:ext cx="2743200" cy="2743200"/>
              <a:chOff x="0" y="0"/>
              <a:chExt cx="812800" cy="812800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9" id="11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8241641" y="10972800"/>
              <a:ext cx="2743200" cy="2743200"/>
              <a:chOff x="0" y="0"/>
              <a:chExt cx="812800" cy="812800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22" id="12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3" id="123"/>
            <p:cNvGrpSpPr/>
            <p:nvPr/>
          </p:nvGrpSpPr>
          <p:grpSpPr>
            <a:xfrm rot="0">
              <a:off x="10984841" y="10972800"/>
              <a:ext cx="2743200" cy="2743200"/>
              <a:chOff x="0" y="0"/>
              <a:chExt cx="812800" cy="812800"/>
            </a:xfrm>
          </p:grpSpPr>
          <p:sp>
            <p:nvSpPr>
              <p:cNvPr name="Freeform 124" id="1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25" id="12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3728041" y="10972800"/>
              <a:ext cx="2743200" cy="2743200"/>
              <a:chOff x="0" y="0"/>
              <a:chExt cx="812800" cy="812800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28" id="12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9" id="129"/>
            <p:cNvGrpSpPr/>
            <p:nvPr/>
          </p:nvGrpSpPr>
          <p:grpSpPr>
            <a:xfrm rot="0">
              <a:off x="16471241" y="10972800"/>
              <a:ext cx="2743200" cy="2743200"/>
              <a:chOff x="0" y="0"/>
              <a:chExt cx="812800" cy="812800"/>
            </a:xfrm>
          </p:grpSpPr>
          <p:sp>
            <p:nvSpPr>
              <p:cNvPr name="Freeform 130" id="1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31" id="13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19214441" y="10972800"/>
              <a:ext cx="2743200" cy="2743200"/>
              <a:chOff x="0" y="0"/>
              <a:chExt cx="812800" cy="812800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34" id="13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5" id="135"/>
            <p:cNvGrpSpPr/>
            <p:nvPr/>
          </p:nvGrpSpPr>
          <p:grpSpPr>
            <a:xfrm rot="0">
              <a:off x="21945600" y="10972800"/>
              <a:ext cx="2743200" cy="2743200"/>
              <a:chOff x="0" y="0"/>
              <a:chExt cx="812800" cy="812800"/>
            </a:xfrm>
          </p:grpSpPr>
          <p:sp>
            <p:nvSpPr>
              <p:cNvPr name="Freeform 136" id="1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37" id="13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</p:grpSp>
      <p:grpSp>
        <p:nvGrpSpPr>
          <p:cNvPr name="Group 138" id="138"/>
          <p:cNvGrpSpPr/>
          <p:nvPr/>
        </p:nvGrpSpPr>
        <p:grpSpPr>
          <a:xfrm rot="0">
            <a:off x="586671" y="358143"/>
            <a:ext cx="17134653" cy="9570715"/>
            <a:chOff x="0" y="0"/>
            <a:chExt cx="22846204" cy="12760953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0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0" id="140"/>
            <p:cNvSpPr/>
            <p:nvPr/>
          </p:nvSpPr>
          <p:spPr>
            <a:xfrm flipH="false" flipV="false" rot="0">
              <a:off x="2502656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141" id="14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6138553">
            <a:off x="339998" y="219772"/>
            <a:ext cx="2040051" cy="1974560"/>
          </a:xfrm>
          <a:prstGeom prst="rect">
            <a:avLst/>
          </a:prstGeom>
        </p:spPr>
      </p:pic>
      <p:pic>
        <p:nvPicPr>
          <p:cNvPr name="Picture 142" id="14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246110">
            <a:off x="15702770" y="288696"/>
            <a:ext cx="2040051" cy="1974560"/>
          </a:xfrm>
          <a:prstGeom prst="rect">
            <a:avLst/>
          </a:prstGeom>
        </p:spPr>
      </p:pic>
      <p:sp>
        <p:nvSpPr>
          <p:cNvPr name="Freeform 143" id="143"/>
          <p:cNvSpPr/>
          <p:nvPr/>
        </p:nvSpPr>
        <p:spPr>
          <a:xfrm flipH="false" flipV="false" rot="410818">
            <a:off x="1326489" y="1728079"/>
            <a:ext cx="4369992" cy="5257133"/>
          </a:xfrm>
          <a:custGeom>
            <a:avLst/>
            <a:gdLst/>
            <a:ahLst/>
            <a:cxnLst/>
            <a:rect r="r" b="b" t="t" l="l"/>
            <a:pathLst>
              <a:path h="5257133" w="4369992">
                <a:moveTo>
                  <a:pt x="0" y="0"/>
                </a:moveTo>
                <a:lnTo>
                  <a:pt x="4369992" y="0"/>
                </a:lnTo>
                <a:lnTo>
                  <a:pt x="4369992" y="5257133"/>
                </a:lnTo>
                <a:lnTo>
                  <a:pt x="0" y="525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4" id="144"/>
          <p:cNvSpPr txBox="true"/>
          <p:nvPr/>
        </p:nvSpPr>
        <p:spPr>
          <a:xfrm rot="0">
            <a:off x="4883761" y="4705350"/>
            <a:ext cx="8964977" cy="2098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Îngeraşul s-a grăbit  să adune  culorile împreună pentru că a început ploaia.</a:t>
            </a:r>
          </a:p>
        </p:txBody>
      </p:sp>
      <p:pic>
        <p:nvPicPr>
          <p:cNvPr name="Picture 145" id="145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315102" y="586890"/>
            <a:ext cx="5572891" cy="52106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" y="0"/>
            <a:ext cx="18516600" cy="10287000"/>
            <a:chOff x="0" y="0"/>
            <a:chExt cx="24688800" cy="1371600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743200" cy="2743200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2743200" y="0"/>
              <a:ext cx="2743200" cy="2743200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5486400" y="0"/>
              <a:ext cx="2743200" cy="2743200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8229600" y="0"/>
              <a:ext cx="2743200" cy="274320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0972800" y="0"/>
              <a:ext cx="2743200" cy="274320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3716000" y="0"/>
              <a:ext cx="2743200" cy="274320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16459200" y="0"/>
              <a:ext cx="2743200" cy="2743200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9202400" y="0"/>
              <a:ext cx="2743200" cy="274320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21945600" y="0"/>
              <a:ext cx="2743200" cy="2743200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2743200"/>
              <a:ext cx="2743200" cy="2743200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2743200" y="2743200"/>
              <a:ext cx="2743200" cy="2743200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486400" y="2743200"/>
              <a:ext cx="2743200" cy="274320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8229600" y="2743200"/>
              <a:ext cx="2743200" cy="2743200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10972800" y="2743200"/>
              <a:ext cx="2743200" cy="2743200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13716000" y="2743200"/>
              <a:ext cx="2743200" cy="2743200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16459200" y="2743200"/>
              <a:ext cx="2743200" cy="2743200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19202400" y="2743200"/>
              <a:ext cx="2743200" cy="2743200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21945600" y="2743200"/>
              <a:ext cx="2743200" cy="2743200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0" y="5486400"/>
              <a:ext cx="2743200" cy="2743200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2743200" y="5486400"/>
              <a:ext cx="2743200" cy="2743200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5486400" y="5486400"/>
              <a:ext cx="2743200" cy="2743200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8229600" y="5486400"/>
              <a:ext cx="2743200" cy="2743200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10972800" y="5486400"/>
              <a:ext cx="2743200" cy="2743200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3716000" y="5486400"/>
              <a:ext cx="2743200" cy="2743200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16459200" y="5486400"/>
              <a:ext cx="2743200" cy="2743200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19202400" y="5486400"/>
              <a:ext cx="2743200" cy="2743200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21945600" y="5486400"/>
              <a:ext cx="2743200" cy="2743200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0" y="8229600"/>
              <a:ext cx="2743200" cy="2743200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2743200" y="8229600"/>
              <a:ext cx="2743200" cy="2743200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0">
              <a:off x="5486400" y="8229600"/>
              <a:ext cx="2743200" cy="2743200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0">
              <a:off x="8229600" y="8229600"/>
              <a:ext cx="2743200" cy="2743200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95" id="9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6" id="96"/>
            <p:cNvGrpSpPr/>
            <p:nvPr/>
          </p:nvGrpSpPr>
          <p:grpSpPr>
            <a:xfrm rot="0">
              <a:off x="10972800" y="8229600"/>
              <a:ext cx="2743200" cy="2743200"/>
              <a:chOff x="0" y="0"/>
              <a:chExt cx="812800" cy="8128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98" id="9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9" id="99"/>
            <p:cNvGrpSpPr/>
            <p:nvPr/>
          </p:nvGrpSpPr>
          <p:grpSpPr>
            <a:xfrm rot="0">
              <a:off x="13716000" y="8229600"/>
              <a:ext cx="2743200" cy="2743200"/>
              <a:chOff x="0" y="0"/>
              <a:chExt cx="812800" cy="8128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01" id="10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16459200" y="8229600"/>
              <a:ext cx="2743200" cy="2743200"/>
              <a:chOff x="0" y="0"/>
              <a:chExt cx="812800" cy="8128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04" id="10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5" id="105"/>
            <p:cNvGrpSpPr/>
            <p:nvPr/>
          </p:nvGrpSpPr>
          <p:grpSpPr>
            <a:xfrm rot="0">
              <a:off x="19202400" y="8229600"/>
              <a:ext cx="2743200" cy="2743200"/>
              <a:chOff x="0" y="0"/>
              <a:chExt cx="812800" cy="81280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07" id="10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21945600" y="8229600"/>
              <a:ext cx="2743200" cy="2743200"/>
              <a:chOff x="0" y="0"/>
              <a:chExt cx="812800" cy="812800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0" id="11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1" id="111"/>
            <p:cNvGrpSpPr/>
            <p:nvPr/>
          </p:nvGrpSpPr>
          <p:grpSpPr>
            <a:xfrm rot="0">
              <a:off x="12041" y="10972800"/>
              <a:ext cx="2743200" cy="2743200"/>
              <a:chOff x="0" y="0"/>
              <a:chExt cx="812800" cy="812800"/>
            </a:xfrm>
          </p:grpSpPr>
          <p:sp>
            <p:nvSpPr>
              <p:cNvPr name="Freeform 112" id="1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13" id="11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2755241" y="10972800"/>
              <a:ext cx="2743200" cy="2743200"/>
              <a:chOff x="0" y="0"/>
              <a:chExt cx="812800" cy="812800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16" id="11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7" id="117"/>
            <p:cNvGrpSpPr/>
            <p:nvPr/>
          </p:nvGrpSpPr>
          <p:grpSpPr>
            <a:xfrm rot="0">
              <a:off x="5498441" y="10972800"/>
              <a:ext cx="2743200" cy="2743200"/>
              <a:chOff x="0" y="0"/>
              <a:chExt cx="812800" cy="812800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9" id="11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8241641" y="10972800"/>
              <a:ext cx="2743200" cy="2743200"/>
              <a:chOff x="0" y="0"/>
              <a:chExt cx="812800" cy="812800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22" id="12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3" id="123"/>
            <p:cNvGrpSpPr/>
            <p:nvPr/>
          </p:nvGrpSpPr>
          <p:grpSpPr>
            <a:xfrm rot="0">
              <a:off x="10984841" y="10972800"/>
              <a:ext cx="2743200" cy="2743200"/>
              <a:chOff x="0" y="0"/>
              <a:chExt cx="812800" cy="812800"/>
            </a:xfrm>
          </p:grpSpPr>
          <p:sp>
            <p:nvSpPr>
              <p:cNvPr name="Freeform 124" id="1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25" id="12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3728041" y="10972800"/>
              <a:ext cx="2743200" cy="2743200"/>
              <a:chOff x="0" y="0"/>
              <a:chExt cx="812800" cy="812800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28" id="12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9" id="129"/>
            <p:cNvGrpSpPr/>
            <p:nvPr/>
          </p:nvGrpSpPr>
          <p:grpSpPr>
            <a:xfrm rot="0">
              <a:off x="16471241" y="10972800"/>
              <a:ext cx="2743200" cy="2743200"/>
              <a:chOff x="0" y="0"/>
              <a:chExt cx="812800" cy="812800"/>
            </a:xfrm>
          </p:grpSpPr>
          <p:sp>
            <p:nvSpPr>
              <p:cNvPr name="Freeform 130" id="1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31" id="13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19214441" y="10972800"/>
              <a:ext cx="2743200" cy="2743200"/>
              <a:chOff x="0" y="0"/>
              <a:chExt cx="812800" cy="812800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34" id="13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5" id="135"/>
            <p:cNvGrpSpPr/>
            <p:nvPr/>
          </p:nvGrpSpPr>
          <p:grpSpPr>
            <a:xfrm rot="0">
              <a:off x="21945600" y="10972800"/>
              <a:ext cx="2743200" cy="2743200"/>
              <a:chOff x="0" y="0"/>
              <a:chExt cx="812800" cy="812800"/>
            </a:xfrm>
          </p:grpSpPr>
          <p:sp>
            <p:nvSpPr>
              <p:cNvPr name="Freeform 136" id="1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37" id="13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</p:grpSp>
      <p:grpSp>
        <p:nvGrpSpPr>
          <p:cNvPr name="Group 138" id="138"/>
          <p:cNvGrpSpPr/>
          <p:nvPr/>
        </p:nvGrpSpPr>
        <p:grpSpPr>
          <a:xfrm rot="0">
            <a:off x="586671" y="358143"/>
            <a:ext cx="17134653" cy="9570715"/>
            <a:chOff x="0" y="0"/>
            <a:chExt cx="22846204" cy="12760953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0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0" id="140"/>
            <p:cNvSpPr/>
            <p:nvPr/>
          </p:nvSpPr>
          <p:spPr>
            <a:xfrm flipH="false" flipV="false" rot="0">
              <a:off x="2502656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141" id="14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6138553">
            <a:off x="339998" y="219772"/>
            <a:ext cx="2040051" cy="1974560"/>
          </a:xfrm>
          <a:prstGeom prst="rect">
            <a:avLst/>
          </a:prstGeom>
        </p:spPr>
      </p:pic>
      <p:pic>
        <p:nvPicPr>
          <p:cNvPr name="Picture 142" id="14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246110">
            <a:off x="15702770" y="288696"/>
            <a:ext cx="2040051" cy="1974560"/>
          </a:xfrm>
          <a:prstGeom prst="rect">
            <a:avLst/>
          </a:prstGeom>
        </p:spPr>
      </p:pic>
      <p:sp>
        <p:nvSpPr>
          <p:cNvPr name="Freeform 143" id="143"/>
          <p:cNvSpPr/>
          <p:nvPr/>
        </p:nvSpPr>
        <p:spPr>
          <a:xfrm flipH="false" flipV="false" rot="-2449058">
            <a:off x="6613817" y="5570346"/>
            <a:ext cx="3730838" cy="1459691"/>
          </a:xfrm>
          <a:custGeom>
            <a:avLst/>
            <a:gdLst/>
            <a:ahLst/>
            <a:cxnLst/>
            <a:rect r="r" b="b" t="t" l="l"/>
            <a:pathLst>
              <a:path h="1459691" w="3730838">
                <a:moveTo>
                  <a:pt x="0" y="0"/>
                </a:moveTo>
                <a:lnTo>
                  <a:pt x="3730839" y="0"/>
                </a:lnTo>
                <a:lnTo>
                  <a:pt x="3730839" y="1459690"/>
                </a:lnTo>
                <a:lnTo>
                  <a:pt x="0" y="1459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-2401108">
            <a:off x="4226730" y="4605133"/>
            <a:ext cx="4215778" cy="1649423"/>
          </a:xfrm>
          <a:custGeom>
            <a:avLst/>
            <a:gdLst/>
            <a:ahLst/>
            <a:cxnLst/>
            <a:rect r="r" b="b" t="t" l="l"/>
            <a:pathLst>
              <a:path h="1649423" w="4215778">
                <a:moveTo>
                  <a:pt x="0" y="0"/>
                </a:moveTo>
                <a:lnTo>
                  <a:pt x="4215778" y="0"/>
                </a:lnTo>
                <a:lnTo>
                  <a:pt x="4215778" y="1649423"/>
                </a:lnTo>
                <a:lnTo>
                  <a:pt x="0" y="16494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-2449058">
            <a:off x="9478839" y="5520952"/>
            <a:ext cx="3983331" cy="1558478"/>
          </a:xfrm>
          <a:custGeom>
            <a:avLst/>
            <a:gdLst/>
            <a:ahLst/>
            <a:cxnLst/>
            <a:rect r="r" b="b" t="t" l="l"/>
            <a:pathLst>
              <a:path h="1558478" w="3983331">
                <a:moveTo>
                  <a:pt x="0" y="0"/>
                </a:moveTo>
                <a:lnTo>
                  <a:pt x="3983332" y="0"/>
                </a:lnTo>
                <a:lnTo>
                  <a:pt x="3983332" y="1558478"/>
                </a:lnTo>
                <a:lnTo>
                  <a:pt x="0" y="15584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-2541680">
            <a:off x="10865765" y="5348424"/>
            <a:ext cx="4513335" cy="1162184"/>
          </a:xfrm>
          <a:custGeom>
            <a:avLst/>
            <a:gdLst/>
            <a:ahLst/>
            <a:cxnLst/>
            <a:rect r="r" b="b" t="t" l="l"/>
            <a:pathLst>
              <a:path h="1162184" w="4513335">
                <a:moveTo>
                  <a:pt x="0" y="0"/>
                </a:moveTo>
                <a:lnTo>
                  <a:pt x="4513335" y="0"/>
                </a:lnTo>
                <a:lnTo>
                  <a:pt x="4513335" y="1162184"/>
                </a:lnTo>
                <a:lnTo>
                  <a:pt x="0" y="1162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-2401108">
            <a:off x="8226773" y="5130244"/>
            <a:ext cx="4121989" cy="1612728"/>
          </a:xfrm>
          <a:custGeom>
            <a:avLst/>
            <a:gdLst/>
            <a:ahLst/>
            <a:cxnLst/>
            <a:rect r="r" b="b" t="t" l="l"/>
            <a:pathLst>
              <a:path h="1612728" w="4121989">
                <a:moveTo>
                  <a:pt x="0" y="0"/>
                </a:moveTo>
                <a:lnTo>
                  <a:pt x="4121989" y="0"/>
                </a:lnTo>
                <a:lnTo>
                  <a:pt x="4121989" y="1612728"/>
                </a:lnTo>
                <a:lnTo>
                  <a:pt x="0" y="1612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48" id="148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586671" y="2153113"/>
            <a:ext cx="7317817" cy="6842158"/>
          </a:xfrm>
          <a:prstGeom prst="rect">
            <a:avLst/>
          </a:prstGeom>
        </p:spPr>
      </p:pic>
      <p:pic>
        <p:nvPicPr>
          <p:cNvPr name="Picture 149" id="149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0">
            <a:off x="8850712" y="2015785"/>
            <a:ext cx="8386787" cy="7841646"/>
          </a:xfrm>
          <a:prstGeom prst="rect">
            <a:avLst/>
          </a:prstGeom>
        </p:spPr>
      </p:pic>
      <p:sp>
        <p:nvSpPr>
          <p:cNvPr name="Freeform 150" id="150"/>
          <p:cNvSpPr/>
          <p:nvPr/>
        </p:nvSpPr>
        <p:spPr>
          <a:xfrm flipH="false" flipV="false" rot="-2401108">
            <a:off x="2947247" y="4605133"/>
            <a:ext cx="4215778" cy="1649423"/>
          </a:xfrm>
          <a:custGeom>
            <a:avLst/>
            <a:gdLst/>
            <a:ahLst/>
            <a:cxnLst/>
            <a:rect r="r" b="b" t="t" l="l"/>
            <a:pathLst>
              <a:path h="1649423" w="4215778">
                <a:moveTo>
                  <a:pt x="0" y="0"/>
                </a:moveTo>
                <a:lnTo>
                  <a:pt x="4215778" y="0"/>
                </a:lnTo>
                <a:lnTo>
                  <a:pt x="4215778" y="1649423"/>
                </a:lnTo>
                <a:lnTo>
                  <a:pt x="0" y="1649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1" id="151"/>
          <p:cNvSpPr/>
          <p:nvPr/>
        </p:nvSpPr>
        <p:spPr>
          <a:xfrm flipH="false" flipV="false" rot="-2401108">
            <a:off x="5739581" y="4605133"/>
            <a:ext cx="4215778" cy="1649423"/>
          </a:xfrm>
          <a:custGeom>
            <a:avLst/>
            <a:gdLst/>
            <a:ahLst/>
            <a:cxnLst/>
            <a:rect r="r" b="b" t="t" l="l"/>
            <a:pathLst>
              <a:path h="1649423" w="4215778">
                <a:moveTo>
                  <a:pt x="0" y="0"/>
                </a:moveTo>
                <a:lnTo>
                  <a:pt x="4215778" y="0"/>
                </a:lnTo>
                <a:lnTo>
                  <a:pt x="4215778" y="1649423"/>
                </a:lnTo>
                <a:lnTo>
                  <a:pt x="0" y="16494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2" id="152"/>
          <p:cNvSpPr txBox="true"/>
          <p:nvPr/>
        </p:nvSpPr>
        <p:spPr>
          <a:xfrm rot="0">
            <a:off x="2753905" y="1473662"/>
            <a:ext cx="12271872" cy="679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DM Sans Bold"/>
              </a:rPr>
              <a:t> În marea lor grabă ele au lăsat urme strălucitoare.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656112" y="2740971"/>
            <a:ext cx="13657038" cy="676023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590476" y="577850"/>
            <a:ext cx="15668824" cy="208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DM Sans Bold"/>
              </a:rPr>
              <a:t>C</a:t>
            </a:r>
            <a:r>
              <a:rPr lang="en-US" sz="3999">
                <a:solidFill>
                  <a:srgbClr val="000000"/>
                </a:solidFill>
                <a:latin typeface="DM Sans Bold"/>
              </a:rPr>
              <a:t>ombinaţia dintre toate aceste culori se dovedi a fi uimitoare.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DM Sans Bold"/>
              </a:rPr>
              <a:t>Strălucirea lor se transformă într-un frumos curcubeu, care  apare ori de câte ori ploaia încetează.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3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00" y="0"/>
            <a:ext cx="18516600" cy="10287000"/>
            <a:chOff x="0" y="0"/>
            <a:chExt cx="24688800" cy="13716000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743200" cy="2743200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2743200" y="0"/>
              <a:ext cx="2743200" cy="2743200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5486400" y="0"/>
              <a:ext cx="2743200" cy="2743200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8229600" y="0"/>
              <a:ext cx="2743200" cy="2743200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0972800" y="0"/>
              <a:ext cx="2743200" cy="2743200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13716000" y="0"/>
              <a:ext cx="2743200" cy="2743200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16459200" y="0"/>
              <a:ext cx="2743200" cy="2743200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9202400" y="0"/>
              <a:ext cx="2743200" cy="274320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21945600" y="0"/>
              <a:ext cx="2743200" cy="2743200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2743200"/>
              <a:ext cx="2743200" cy="2743200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2743200" y="2743200"/>
              <a:ext cx="2743200" cy="2743200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5486400" y="2743200"/>
              <a:ext cx="2743200" cy="2743200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8229600" y="2743200"/>
              <a:ext cx="2743200" cy="2743200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10972800" y="2743200"/>
              <a:ext cx="2743200" cy="2743200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13716000" y="2743200"/>
              <a:ext cx="2743200" cy="2743200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16459200" y="2743200"/>
              <a:ext cx="2743200" cy="2743200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19202400" y="2743200"/>
              <a:ext cx="2743200" cy="2743200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21945600" y="2743200"/>
              <a:ext cx="2743200" cy="2743200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0" y="5486400"/>
              <a:ext cx="2743200" cy="2743200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2743200" y="5486400"/>
              <a:ext cx="2743200" cy="2743200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5486400" y="5486400"/>
              <a:ext cx="2743200" cy="2743200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8229600" y="5486400"/>
              <a:ext cx="2743200" cy="2743200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10972800" y="5486400"/>
              <a:ext cx="2743200" cy="2743200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3716000" y="5486400"/>
              <a:ext cx="2743200" cy="2743200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16459200" y="5486400"/>
              <a:ext cx="2743200" cy="2743200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19202400" y="5486400"/>
              <a:ext cx="2743200" cy="2743200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21945600" y="5486400"/>
              <a:ext cx="2743200" cy="2743200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0" y="8229600"/>
              <a:ext cx="2743200" cy="2743200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2743200" y="8229600"/>
              <a:ext cx="2743200" cy="2743200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0">
              <a:off x="5486400" y="8229600"/>
              <a:ext cx="2743200" cy="2743200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0">
              <a:off x="8229600" y="8229600"/>
              <a:ext cx="2743200" cy="2743200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95" id="9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6" id="96"/>
            <p:cNvGrpSpPr/>
            <p:nvPr/>
          </p:nvGrpSpPr>
          <p:grpSpPr>
            <a:xfrm rot="0">
              <a:off x="10972800" y="8229600"/>
              <a:ext cx="2743200" cy="2743200"/>
              <a:chOff x="0" y="0"/>
              <a:chExt cx="812800" cy="8128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98" id="9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99" id="99"/>
            <p:cNvGrpSpPr/>
            <p:nvPr/>
          </p:nvGrpSpPr>
          <p:grpSpPr>
            <a:xfrm rot="0">
              <a:off x="13716000" y="8229600"/>
              <a:ext cx="2743200" cy="2743200"/>
              <a:chOff x="0" y="0"/>
              <a:chExt cx="812800" cy="8128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01" id="10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16459200" y="8229600"/>
              <a:ext cx="2743200" cy="2743200"/>
              <a:chOff x="0" y="0"/>
              <a:chExt cx="812800" cy="8128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04" id="10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5" id="105"/>
            <p:cNvGrpSpPr/>
            <p:nvPr/>
          </p:nvGrpSpPr>
          <p:grpSpPr>
            <a:xfrm rot="0">
              <a:off x="19202400" y="8229600"/>
              <a:ext cx="2743200" cy="2743200"/>
              <a:chOff x="0" y="0"/>
              <a:chExt cx="812800" cy="81280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07" id="10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21945600" y="8229600"/>
              <a:ext cx="2743200" cy="2743200"/>
              <a:chOff x="0" y="0"/>
              <a:chExt cx="812800" cy="812800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0" id="11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1" id="111"/>
            <p:cNvGrpSpPr/>
            <p:nvPr/>
          </p:nvGrpSpPr>
          <p:grpSpPr>
            <a:xfrm rot="0">
              <a:off x="12041" y="10972800"/>
              <a:ext cx="2743200" cy="2743200"/>
              <a:chOff x="0" y="0"/>
              <a:chExt cx="812800" cy="812800"/>
            </a:xfrm>
          </p:grpSpPr>
          <p:sp>
            <p:nvSpPr>
              <p:cNvPr name="Freeform 112" id="1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13" id="11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2755241" y="10972800"/>
              <a:ext cx="2743200" cy="2743200"/>
              <a:chOff x="0" y="0"/>
              <a:chExt cx="812800" cy="812800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16" id="11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17" id="117"/>
            <p:cNvGrpSpPr/>
            <p:nvPr/>
          </p:nvGrpSpPr>
          <p:grpSpPr>
            <a:xfrm rot="0">
              <a:off x="5498441" y="10972800"/>
              <a:ext cx="2743200" cy="2743200"/>
              <a:chOff x="0" y="0"/>
              <a:chExt cx="812800" cy="812800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19" id="11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8241641" y="10972800"/>
              <a:ext cx="2743200" cy="2743200"/>
              <a:chOff x="0" y="0"/>
              <a:chExt cx="812800" cy="812800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22" id="12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3" id="123"/>
            <p:cNvGrpSpPr/>
            <p:nvPr/>
          </p:nvGrpSpPr>
          <p:grpSpPr>
            <a:xfrm rot="0">
              <a:off x="10984841" y="10972800"/>
              <a:ext cx="2743200" cy="2743200"/>
              <a:chOff x="0" y="0"/>
              <a:chExt cx="812800" cy="812800"/>
            </a:xfrm>
          </p:grpSpPr>
          <p:sp>
            <p:nvSpPr>
              <p:cNvPr name="Freeform 124" id="1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C800"/>
              </a:solidFill>
            </p:spPr>
          </p:sp>
          <p:sp>
            <p:nvSpPr>
              <p:cNvPr name="TextBox 125" id="12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3728041" y="10972800"/>
              <a:ext cx="2743200" cy="2743200"/>
              <a:chOff x="0" y="0"/>
              <a:chExt cx="812800" cy="812800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364"/>
              </a:solidFill>
            </p:spPr>
          </p:sp>
          <p:sp>
            <p:nvSpPr>
              <p:cNvPr name="TextBox 128" id="12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29" id="129"/>
            <p:cNvGrpSpPr/>
            <p:nvPr/>
          </p:nvGrpSpPr>
          <p:grpSpPr>
            <a:xfrm rot="0">
              <a:off x="16471241" y="10972800"/>
              <a:ext cx="2743200" cy="2743200"/>
              <a:chOff x="0" y="0"/>
              <a:chExt cx="812800" cy="812800"/>
            </a:xfrm>
          </p:grpSpPr>
          <p:sp>
            <p:nvSpPr>
              <p:cNvPr name="Freeform 130" id="1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3D67EC"/>
              </a:solidFill>
            </p:spPr>
          </p:sp>
          <p:sp>
            <p:nvSpPr>
              <p:cNvPr name="TextBox 131" id="13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19214441" y="10972800"/>
              <a:ext cx="2743200" cy="2743200"/>
              <a:chOff x="0" y="0"/>
              <a:chExt cx="812800" cy="812800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5036BD"/>
              </a:solidFill>
            </p:spPr>
          </p:sp>
          <p:sp>
            <p:nvSpPr>
              <p:cNvPr name="TextBox 134" id="13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  <p:grpSp>
          <p:nvGrpSpPr>
            <p:cNvPr name="Group 135" id="135"/>
            <p:cNvGrpSpPr/>
            <p:nvPr/>
          </p:nvGrpSpPr>
          <p:grpSpPr>
            <a:xfrm rot="0">
              <a:off x="21945600" y="10972800"/>
              <a:ext cx="2743200" cy="2743200"/>
              <a:chOff x="0" y="0"/>
              <a:chExt cx="812800" cy="812800"/>
            </a:xfrm>
          </p:grpSpPr>
          <p:sp>
            <p:nvSpPr>
              <p:cNvPr name="Freeform 136" id="1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D4600"/>
              </a:solidFill>
            </p:spPr>
          </p:sp>
          <p:sp>
            <p:nvSpPr>
              <p:cNvPr name="TextBox 137" id="13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50"/>
                  </a:lnSpc>
                </a:pPr>
              </a:p>
            </p:txBody>
          </p:sp>
        </p:grpSp>
      </p:grpSp>
      <p:grpSp>
        <p:nvGrpSpPr>
          <p:cNvPr name="Group 138" id="138"/>
          <p:cNvGrpSpPr/>
          <p:nvPr/>
        </p:nvGrpSpPr>
        <p:grpSpPr>
          <a:xfrm rot="0">
            <a:off x="586671" y="358143"/>
            <a:ext cx="17134653" cy="9570715"/>
            <a:chOff x="0" y="0"/>
            <a:chExt cx="22846204" cy="12760953"/>
          </a:xfrm>
        </p:grpSpPr>
        <p:sp>
          <p:nvSpPr>
            <p:cNvPr name="Freeform 139" id="139"/>
            <p:cNvSpPr/>
            <p:nvPr/>
          </p:nvSpPr>
          <p:spPr>
            <a:xfrm flipH="false" flipV="false" rot="0">
              <a:off x="0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0" id="140"/>
            <p:cNvSpPr/>
            <p:nvPr/>
          </p:nvSpPr>
          <p:spPr>
            <a:xfrm flipH="false" flipV="false" rot="0">
              <a:off x="2502656" y="0"/>
              <a:ext cx="20343548" cy="12760953"/>
            </a:xfrm>
            <a:custGeom>
              <a:avLst/>
              <a:gdLst/>
              <a:ahLst/>
              <a:cxnLst/>
              <a:rect r="r" b="b" t="t" l="l"/>
              <a:pathLst>
                <a:path h="12760953" w="20343548">
                  <a:moveTo>
                    <a:pt x="0" y="0"/>
                  </a:moveTo>
                  <a:lnTo>
                    <a:pt x="20343548" y="0"/>
                  </a:lnTo>
                  <a:lnTo>
                    <a:pt x="20343548" y="12760953"/>
                  </a:lnTo>
                  <a:lnTo>
                    <a:pt x="0" y="1276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pic>
        <p:nvPicPr>
          <p:cNvPr name="Picture 141" id="14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6138553">
            <a:off x="339998" y="219772"/>
            <a:ext cx="2040051" cy="1974560"/>
          </a:xfrm>
          <a:prstGeom prst="rect">
            <a:avLst/>
          </a:prstGeom>
        </p:spPr>
      </p:pic>
      <p:pic>
        <p:nvPicPr>
          <p:cNvPr name="Picture 142" id="14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246110">
            <a:off x="15702770" y="288696"/>
            <a:ext cx="2040051" cy="1974560"/>
          </a:xfrm>
          <a:prstGeom prst="rect">
            <a:avLst/>
          </a:prstGeom>
        </p:spPr>
      </p:pic>
      <p:sp>
        <p:nvSpPr>
          <p:cNvPr name="TextBox 143" id="143"/>
          <p:cNvSpPr txBox="true"/>
          <p:nvPr/>
        </p:nvSpPr>
        <p:spPr>
          <a:xfrm rot="0">
            <a:off x="2307732" y="1396697"/>
            <a:ext cx="14013167" cy="2803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Albul şi  Negrul ca de obicei, au întârziat!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Canva Sans Bold"/>
              </a:rPr>
              <a:t>Însă nu s-au supărat. Chiar dacă nu fac parte din curcubeu, sunt astăzi cele mai căutate culori.</a:t>
            </a:r>
          </a:p>
          <a:p>
            <a:pPr algn="ctr">
              <a:lnSpc>
                <a:spcPts val="5600"/>
              </a:lnSpc>
            </a:pPr>
          </a:p>
        </p:txBody>
      </p:sp>
      <p:sp>
        <p:nvSpPr>
          <p:cNvPr name="Freeform 144" id="144"/>
          <p:cNvSpPr/>
          <p:nvPr/>
        </p:nvSpPr>
        <p:spPr>
          <a:xfrm flipH="false" flipV="false" rot="0">
            <a:off x="10782006" y="4778998"/>
            <a:ext cx="2769306" cy="2769306"/>
          </a:xfrm>
          <a:custGeom>
            <a:avLst/>
            <a:gdLst/>
            <a:ahLst/>
            <a:cxnLst/>
            <a:rect r="r" b="b" t="t" l="l"/>
            <a:pathLst>
              <a:path h="2769306" w="2769306">
                <a:moveTo>
                  <a:pt x="0" y="0"/>
                </a:moveTo>
                <a:lnTo>
                  <a:pt x="2769306" y="0"/>
                </a:lnTo>
                <a:lnTo>
                  <a:pt x="2769306" y="2769306"/>
                </a:lnTo>
                <a:lnTo>
                  <a:pt x="0" y="276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5907539" y="4778998"/>
            <a:ext cx="2564927" cy="2564927"/>
          </a:xfrm>
          <a:custGeom>
            <a:avLst/>
            <a:gdLst/>
            <a:ahLst/>
            <a:cxnLst/>
            <a:rect r="r" b="b" t="t" l="l"/>
            <a:pathLst>
              <a:path h="2564927" w="2564927">
                <a:moveTo>
                  <a:pt x="0" y="0"/>
                </a:moveTo>
                <a:lnTo>
                  <a:pt x="2564928" y="0"/>
                </a:lnTo>
                <a:lnTo>
                  <a:pt x="2564928" y="2564927"/>
                </a:lnTo>
                <a:lnTo>
                  <a:pt x="0" y="25649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341971" y="-29844"/>
            <a:ext cx="1950558" cy="1478877"/>
          </a:xfrm>
          <a:custGeom>
            <a:avLst/>
            <a:gdLst/>
            <a:ahLst/>
            <a:cxnLst/>
            <a:rect r="r" b="b" t="t" l="l"/>
            <a:pathLst>
              <a:path h="1478877" w="1950558">
                <a:moveTo>
                  <a:pt x="0" y="0"/>
                </a:moveTo>
                <a:lnTo>
                  <a:pt x="1950558" y="0"/>
                </a:lnTo>
                <a:lnTo>
                  <a:pt x="1950558" y="1478877"/>
                </a:lnTo>
                <a:lnTo>
                  <a:pt x="0" y="1478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87570" y="1976509"/>
            <a:ext cx="1062872" cy="1062872"/>
          </a:xfrm>
          <a:custGeom>
            <a:avLst/>
            <a:gdLst/>
            <a:ahLst/>
            <a:cxnLst/>
            <a:rect r="r" b="b" t="t" l="l"/>
            <a:pathLst>
              <a:path h="1062872" w="1062872">
                <a:moveTo>
                  <a:pt x="0" y="0"/>
                </a:moveTo>
                <a:lnTo>
                  <a:pt x="1062872" y="0"/>
                </a:lnTo>
                <a:lnTo>
                  <a:pt x="1062872" y="1062873"/>
                </a:lnTo>
                <a:lnTo>
                  <a:pt x="0" y="1062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27876" y="4695644"/>
            <a:ext cx="1009965" cy="1009965"/>
          </a:xfrm>
          <a:custGeom>
            <a:avLst/>
            <a:gdLst/>
            <a:ahLst/>
            <a:cxnLst/>
            <a:rect r="r" b="b" t="t" l="l"/>
            <a:pathLst>
              <a:path h="1009965" w="1009965">
                <a:moveTo>
                  <a:pt x="0" y="0"/>
                </a:moveTo>
                <a:lnTo>
                  <a:pt x="1009966" y="0"/>
                </a:lnTo>
                <a:lnTo>
                  <a:pt x="1009966" y="1009965"/>
                </a:lnTo>
                <a:lnTo>
                  <a:pt x="0" y="10099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73815" y="5984566"/>
            <a:ext cx="1127579" cy="1127579"/>
          </a:xfrm>
          <a:custGeom>
            <a:avLst/>
            <a:gdLst/>
            <a:ahLst/>
            <a:cxnLst/>
            <a:rect r="r" b="b" t="t" l="l"/>
            <a:pathLst>
              <a:path h="1127579" w="1127579">
                <a:moveTo>
                  <a:pt x="0" y="0"/>
                </a:moveTo>
                <a:lnTo>
                  <a:pt x="1127579" y="0"/>
                </a:lnTo>
                <a:lnTo>
                  <a:pt x="1127579" y="1127579"/>
                </a:lnTo>
                <a:lnTo>
                  <a:pt x="0" y="112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99081" y="1976509"/>
            <a:ext cx="1062872" cy="1062872"/>
          </a:xfrm>
          <a:custGeom>
            <a:avLst/>
            <a:gdLst/>
            <a:ahLst/>
            <a:cxnLst/>
            <a:rect r="r" b="b" t="t" l="l"/>
            <a:pathLst>
              <a:path h="1062872" w="1062872">
                <a:moveTo>
                  <a:pt x="0" y="0"/>
                </a:moveTo>
                <a:lnTo>
                  <a:pt x="1062872" y="0"/>
                </a:lnTo>
                <a:lnTo>
                  <a:pt x="1062872" y="1062873"/>
                </a:lnTo>
                <a:lnTo>
                  <a:pt x="0" y="1062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99081" y="3402616"/>
            <a:ext cx="1267556" cy="931078"/>
          </a:xfrm>
          <a:custGeom>
            <a:avLst/>
            <a:gdLst/>
            <a:ahLst/>
            <a:cxnLst/>
            <a:rect r="r" b="b" t="t" l="l"/>
            <a:pathLst>
              <a:path h="931078" w="1267556">
                <a:moveTo>
                  <a:pt x="0" y="0"/>
                </a:moveTo>
                <a:lnTo>
                  <a:pt x="1267556" y="0"/>
                </a:lnTo>
                <a:lnTo>
                  <a:pt x="1267556" y="931078"/>
                </a:lnTo>
                <a:lnTo>
                  <a:pt x="0" y="931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16984" y="7324285"/>
            <a:ext cx="1170655" cy="1128086"/>
          </a:xfrm>
          <a:custGeom>
            <a:avLst/>
            <a:gdLst/>
            <a:ahLst/>
            <a:cxnLst/>
            <a:rect r="r" b="b" t="t" l="l"/>
            <a:pathLst>
              <a:path h="1128086" w="1170655">
                <a:moveTo>
                  <a:pt x="0" y="0"/>
                </a:moveTo>
                <a:lnTo>
                  <a:pt x="1170655" y="0"/>
                </a:lnTo>
                <a:lnTo>
                  <a:pt x="1170655" y="1128086"/>
                </a:lnTo>
                <a:lnTo>
                  <a:pt x="0" y="11280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987570" y="3324867"/>
            <a:ext cx="1127579" cy="1086576"/>
          </a:xfrm>
          <a:custGeom>
            <a:avLst/>
            <a:gdLst/>
            <a:ahLst/>
            <a:cxnLst/>
            <a:rect r="r" b="b" t="t" l="l"/>
            <a:pathLst>
              <a:path h="1086576" w="1127579">
                <a:moveTo>
                  <a:pt x="0" y="0"/>
                </a:moveTo>
                <a:lnTo>
                  <a:pt x="1127579" y="0"/>
                </a:lnTo>
                <a:lnTo>
                  <a:pt x="1127579" y="1086576"/>
                </a:lnTo>
                <a:lnTo>
                  <a:pt x="0" y="1086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42080" y="8787072"/>
            <a:ext cx="1165214" cy="855903"/>
          </a:xfrm>
          <a:custGeom>
            <a:avLst/>
            <a:gdLst/>
            <a:ahLst/>
            <a:cxnLst/>
            <a:rect r="r" b="b" t="t" l="l"/>
            <a:pathLst>
              <a:path h="855903" w="1165214">
                <a:moveTo>
                  <a:pt x="0" y="0"/>
                </a:moveTo>
                <a:lnTo>
                  <a:pt x="1165214" y="0"/>
                </a:lnTo>
                <a:lnTo>
                  <a:pt x="1165214" y="855903"/>
                </a:lnTo>
                <a:lnTo>
                  <a:pt x="0" y="8559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987570" y="4634110"/>
            <a:ext cx="1300068" cy="1018781"/>
          </a:xfrm>
          <a:custGeom>
            <a:avLst/>
            <a:gdLst/>
            <a:ahLst/>
            <a:cxnLst/>
            <a:rect r="r" b="b" t="t" l="l"/>
            <a:pathLst>
              <a:path h="1018781" w="1300068">
                <a:moveTo>
                  <a:pt x="0" y="0"/>
                </a:moveTo>
                <a:lnTo>
                  <a:pt x="1300069" y="0"/>
                </a:lnTo>
                <a:lnTo>
                  <a:pt x="1300069" y="1018780"/>
                </a:lnTo>
                <a:lnTo>
                  <a:pt x="0" y="1018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801423" y="6093364"/>
            <a:ext cx="1300068" cy="1018781"/>
          </a:xfrm>
          <a:custGeom>
            <a:avLst/>
            <a:gdLst/>
            <a:ahLst/>
            <a:cxnLst/>
            <a:rect r="r" b="b" t="t" l="l"/>
            <a:pathLst>
              <a:path h="1018781" w="1300068">
                <a:moveTo>
                  <a:pt x="0" y="0"/>
                </a:moveTo>
                <a:lnTo>
                  <a:pt x="1300068" y="0"/>
                </a:lnTo>
                <a:lnTo>
                  <a:pt x="1300068" y="1018781"/>
                </a:lnTo>
                <a:lnTo>
                  <a:pt x="0" y="10187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171304" y="8664511"/>
            <a:ext cx="1159411" cy="1125683"/>
          </a:xfrm>
          <a:custGeom>
            <a:avLst/>
            <a:gdLst/>
            <a:ahLst/>
            <a:cxnLst/>
            <a:rect r="r" b="b" t="t" l="l"/>
            <a:pathLst>
              <a:path h="1125683" w="1159411">
                <a:moveTo>
                  <a:pt x="0" y="0"/>
                </a:moveTo>
                <a:lnTo>
                  <a:pt x="1159411" y="0"/>
                </a:lnTo>
                <a:lnTo>
                  <a:pt x="1159411" y="1125683"/>
                </a:lnTo>
                <a:lnTo>
                  <a:pt x="0" y="11256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942080" y="7391609"/>
            <a:ext cx="1159411" cy="1125683"/>
          </a:xfrm>
          <a:custGeom>
            <a:avLst/>
            <a:gdLst/>
            <a:ahLst/>
            <a:cxnLst/>
            <a:rect r="r" b="b" t="t" l="l"/>
            <a:pathLst>
              <a:path h="1125683" w="1159411">
                <a:moveTo>
                  <a:pt x="0" y="0"/>
                </a:moveTo>
                <a:lnTo>
                  <a:pt x="1159411" y="0"/>
                </a:lnTo>
                <a:lnTo>
                  <a:pt x="1159411" y="1125683"/>
                </a:lnTo>
                <a:lnTo>
                  <a:pt x="0" y="11256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038455" y="332828"/>
            <a:ext cx="8132878" cy="741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6147" spc="6">
                <a:solidFill>
                  <a:srgbClr val="282158"/>
                </a:solidFill>
                <a:latin typeface="Lilita One Bold"/>
              </a:rPr>
              <a:t>EXERCIȚII: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78636" y="326545"/>
            <a:ext cx="1173460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282158"/>
                </a:solidFill>
                <a:latin typeface="DM Sans Bold"/>
              </a:rPr>
              <a:t>Nivel 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1248547"/>
            <a:ext cx="4398764" cy="629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282158"/>
                </a:solidFill>
                <a:latin typeface="DM Sans Bold"/>
              </a:rPr>
              <a:t>Găsește perechea: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-10800000">
            <a:off x="17312721" y="117967"/>
            <a:ext cx="1950558" cy="1478877"/>
          </a:xfrm>
          <a:custGeom>
            <a:avLst/>
            <a:gdLst/>
            <a:ahLst/>
            <a:cxnLst/>
            <a:rect r="r" b="b" t="t" l="l"/>
            <a:pathLst>
              <a:path h="1478877" w="1950558">
                <a:moveTo>
                  <a:pt x="0" y="0"/>
                </a:moveTo>
                <a:lnTo>
                  <a:pt x="1950558" y="0"/>
                </a:lnTo>
                <a:lnTo>
                  <a:pt x="1950558" y="1478878"/>
                </a:lnTo>
                <a:lnTo>
                  <a:pt x="0" y="1478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6671512" cy="3752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671512" cy="3752726"/>
            </a:xfrm>
            <a:custGeom>
              <a:avLst/>
              <a:gdLst/>
              <a:ahLst/>
              <a:cxnLst/>
              <a:rect r="r" b="b" t="t" l="l"/>
              <a:pathLst>
                <a:path h="3752726" w="6671512">
                  <a:moveTo>
                    <a:pt x="0" y="0"/>
                  </a:moveTo>
                  <a:lnTo>
                    <a:pt x="6671512" y="0"/>
                  </a:lnTo>
                  <a:lnTo>
                    <a:pt x="6671512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8DDF0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5038455" y="332828"/>
            <a:ext cx="8132878" cy="741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6147" spc="6">
                <a:solidFill>
                  <a:srgbClr val="282158"/>
                </a:solidFill>
                <a:latin typeface="Lilita One Bold"/>
              </a:rPr>
              <a:t>EXERCIȚII: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017365"/>
            <a:ext cx="8334574" cy="976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282158"/>
                </a:solidFill>
                <a:latin typeface="DM Sans Bold"/>
              </a:rPr>
              <a:t>Scrie cifra corespunzatoare numărului de buline </a:t>
            </a:r>
          </a:p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282158"/>
                </a:solidFill>
                <a:latin typeface="DM Sans Bold"/>
              </a:rPr>
              <a:t>din fiecare culoare: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657771" y="469103"/>
            <a:ext cx="1356221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282158"/>
                </a:solidFill>
                <a:latin typeface="DM Sans Bold"/>
              </a:rPr>
              <a:t>Nivel 2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096615" y="6763793"/>
            <a:ext cx="838587" cy="838587"/>
          </a:xfrm>
          <a:custGeom>
            <a:avLst/>
            <a:gdLst/>
            <a:ahLst/>
            <a:cxnLst/>
            <a:rect r="r" b="b" t="t" l="l"/>
            <a:pathLst>
              <a:path h="838587" w="838587">
                <a:moveTo>
                  <a:pt x="0" y="0"/>
                </a:moveTo>
                <a:lnTo>
                  <a:pt x="838586" y="0"/>
                </a:lnTo>
                <a:lnTo>
                  <a:pt x="838586" y="838587"/>
                </a:lnTo>
                <a:lnTo>
                  <a:pt x="0" y="838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60369" y="2276398"/>
            <a:ext cx="891119" cy="891119"/>
          </a:xfrm>
          <a:custGeom>
            <a:avLst/>
            <a:gdLst/>
            <a:ahLst/>
            <a:cxnLst/>
            <a:rect r="r" b="b" t="t" l="l"/>
            <a:pathLst>
              <a:path h="891119" w="891119">
                <a:moveTo>
                  <a:pt x="0" y="0"/>
                </a:moveTo>
                <a:lnTo>
                  <a:pt x="891118" y="0"/>
                </a:lnTo>
                <a:lnTo>
                  <a:pt x="891118" y="891119"/>
                </a:lnTo>
                <a:lnTo>
                  <a:pt x="0" y="891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874947" y="6960436"/>
            <a:ext cx="760579" cy="760579"/>
          </a:xfrm>
          <a:custGeom>
            <a:avLst/>
            <a:gdLst/>
            <a:ahLst/>
            <a:cxnLst/>
            <a:rect r="r" b="b" t="t" l="l"/>
            <a:pathLst>
              <a:path h="760579" w="760579">
                <a:moveTo>
                  <a:pt x="0" y="0"/>
                </a:moveTo>
                <a:lnTo>
                  <a:pt x="760579" y="0"/>
                </a:lnTo>
                <a:lnTo>
                  <a:pt x="760579" y="760578"/>
                </a:lnTo>
                <a:lnTo>
                  <a:pt x="0" y="760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218926" y="8244349"/>
            <a:ext cx="877688" cy="877688"/>
          </a:xfrm>
          <a:custGeom>
            <a:avLst/>
            <a:gdLst/>
            <a:ahLst/>
            <a:cxnLst/>
            <a:rect r="r" b="b" t="t" l="l"/>
            <a:pathLst>
              <a:path h="877688" w="877688">
                <a:moveTo>
                  <a:pt x="0" y="0"/>
                </a:moveTo>
                <a:lnTo>
                  <a:pt x="877689" y="0"/>
                </a:lnTo>
                <a:lnTo>
                  <a:pt x="877689" y="877688"/>
                </a:lnTo>
                <a:lnTo>
                  <a:pt x="0" y="877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47275" y="8328142"/>
            <a:ext cx="793895" cy="793895"/>
          </a:xfrm>
          <a:custGeom>
            <a:avLst/>
            <a:gdLst/>
            <a:ahLst/>
            <a:cxnLst/>
            <a:rect r="r" b="b" t="t" l="l"/>
            <a:pathLst>
              <a:path h="793895" w="793895">
                <a:moveTo>
                  <a:pt x="0" y="0"/>
                </a:moveTo>
                <a:lnTo>
                  <a:pt x="793895" y="0"/>
                </a:lnTo>
                <a:lnTo>
                  <a:pt x="793895" y="793895"/>
                </a:lnTo>
                <a:lnTo>
                  <a:pt x="0" y="793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989927" y="8454643"/>
            <a:ext cx="758174" cy="758174"/>
          </a:xfrm>
          <a:custGeom>
            <a:avLst/>
            <a:gdLst/>
            <a:ahLst/>
            <a:cxnLst/>
            <a:rect r="r" b="b" t="t" l="l"/>
            <a:pathLst>
              <a:path h="758174" w="758174">
                <a:moveTo>
                  <a:pt x="0" y="0"/>
                </a:moveTo>
                <a:lnTo>
                  <a:pt x="758174" y="0"/>
                </a:lnTo>
                <a:lnTo>
                  <a:pt x="758174" y="758173"/>
                </a:lnTo>
                <a:lnTo>
                  <a:pt x="0" y="758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745895" y="2427113"/>
            <a:ext cx="886557" cy="886557"/>
          </a:xfrm>
          <a:custGeom>
            <a:avLst/>
            <a:gdLst/>
            <a:ahLst/>
            <a:cxnLst/>
            <a:rect r="r" b="b" t="t" l="l"/>
            <a:pathLst>
              <a:path h="886557" w="886557">
                <a:moveTo>
                  <a:pt x="0" y="0"/>
                </a:moveTo>
                <a:lnTo>
                  <a:pt x="886557" y="0"/>
                </a:lnTo>
                <a:lnTo>
                  <a:pt x="886557" y="886557"/>
                </a:lnTo>
                <a:lnTo>
                  <a:pt x="0" y="886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50621" y="6960436"/>
            <a:ext cx="846315" cy="846315"/>
          </a:xfrm>
          <a:custGeom>
            <a:avLst/>
            <a:gdLst/>
            <a:ahLst/>
            <a:cxnLst/>
            <a:rect r="r" b="b" t="t" l="l"/>
            <a:pathLst>
              <a:path h="846315" w="846315">
                <a:moveTo>
                  <a:pt x="0" y="0"/>
                </a:moveTo>
                <a:lnTo>
                  <a:pt x="846314" y="0"/>
                </a:lnTo>
                <a:lnTo>
                  <a:pt x="846314" y="846315"/>
                </a:lnTo>
                <a:lnTo>
                  <a:pt x="0" y="846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341075" y="6939869"/>
            <a:ext cx="838587" cy="838587"/>
          </a:xfrm>
          <a:custGeom>
            <a:avLst/>
            <a:gdLst/>
            <a:ahLst/>
            <a:cxnLst/>
            <a:rect r="r" b="b" t="t" l="l"/>
            <a:pathLst>
              <a:path h="838587" w="838587">
                <a:moveTo>
                  <a:pt x="0" y="0"/>
                </a:moveTo>
                <a:lnTo>
                  <a:pt x="838587" y="0"/>
                </a:lnTo>
                <a:lnTo>
                  <a:pt x="838587" y="838587"/>
                </a:lnTo>
                <a:lnTo>
                  <a:pt x="0" y="838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919225" y="3793170"/>
            <a:ext cx="838587" cy="838587"/>
          </a:xfrm>
          <a:custGeom>
            <a:avLst/>
            <a:gdLst/>
            <a:ahLst/>
            <a:cxnLst/>
            <a:rect r="r" b="b" t="t" l="l"/>
            <a:pathLst>
              <a:path h="838587" w="838587">
                <a:moveTo>
                  <a:pt x="0" y="0"/>
                </a:moveTo>
                <a:lnTo>
                  <a:pt x="838587" y="0"/>
                </a:lnTo>
                <a:lnTo>
                  <a:pt x="838587" y="838586"/>
                </a:lnTo>
                <a:lnTo>
                  <a:pt x="0" y="8385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266198" y="3795110"/>
            <a:ext cx="887449" cy="887449"/>
          </a:xfrm>
          <a:custGeom>
            <a:avLst/>
            <a:gdLst/>
            <a:ahLst/>
            <a:cxnLst/>
            <a:rect r="r" b="b" t="t" l="l"/>
            <a:pathLst>
              <a:path h="887449" w="887449">
                <a:moveTo>
                  <a:pt x="0" y="0"/>
                </a:moveTo>
                <a:lnTo>
                  <a:pt x="887449" y="0"/>
                </a:lnTo>
                <a:lnTo>
                  <a:pt x="887449" y="887449"/>
                </a:lnTo>
                <a:lnTo>
                  <a:pt x="0" y="887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584854" y="3744307"/>
            <a:ext cx="887449" cy="887449"/>
          </a:xfrm>
          <a:custGeom>
            <a:avLst/>
            <a:gdLst/>
            <a:ahLst/>
            <a:cxnLst/>
            <a:rect r="r" b="b" t="t" l="l"/>
            <a:pathLst>
              <a:path h="887449" w="887449">
                <a:moveTo>
                  <a:pt x="0" y="0"/>
                </a:moveTo>
                <a:lnTo>
                  <a:pt x="887449" y="0"/>
                </a:lnTo>
                <a:lnTo>
                  <a:pt x="887449" y="887449"/>
                </a:lnTo>
                <a:lnTo>
                  <a:pt x="0" y="8874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191801" y="5303105"/>
            <a:ext cx="887449" cy="887449"/>
          </a:xfrm>
          <a:custGeom>
            <a:avLst/>
            <a:gdLst/>
            <a:ahLst/>
            <a:cxnLst/>
            <a:rect r="r" b="b" t="t" l="l"/>
            <a:pathLst>
              <a:path h="887449" w="887449">
                <a:moveTo>
                  <a:pt x="0" y="0"/>
                </a:moveTo>
                <a:lnTo>
                  <a:pt x="887449" y="0"/>
                </a:lnTo>
                <a:lnTo>
                  <a:pt x="887449" y="887449"/>
                </a:lnTo>
                <a:lnTo>
                  <a:pt x="0" y="88744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944222" y="3807742"/>
            <a:ext cx="760579" cy="760579"/>
          </a:xfrm>
          <a:custGeom>
            <a:avLst/>
            <a:gdLst/>
            <a:ahLst/>
            <a:cxnLst/>
            <a:rect r="r" b="b" t="t" l="l"/>
            <a:pathLst>
              <a:path h="760579" w="760579">
                <a:moveTo>
                  <a:pt x="0" y="0"/>
                </a:moveTo>
                <a:lnTo>
                  <a:pt x="760579" y="0"/>
                </a:lnTo>
                <a:lnTo>
                  <a:pt x="760579" y="760579"/>
                </a:lnTo>
                <a:lnTo>
                  <a:pt x="0" y="760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702095" y="5502884"/>
            <a:ext cx="760579" cy="760579"/>
          </a:xfrm>
          <a:custGeom>
            <a:avLst/>
            <a:gdLst/>
            <a:ahLst/>
            <a:cxnLst/>
            <a:rect r="r" b="b" t="t" l="l"/>
            <a:pathLst>
              <a:path h="760579" w="760579">
                <a:moveTo>
                  <a:pt x="0" y="0"/>
                </a:moveTo>
                <a:lnTo>
                  <a:pt x="760579" y="0"/>
                </a:lnTo>
                <a:lnTo>
                  <a:pt x="760579" y="760578"/>
                </a:lnTo>
                <a:lnTo>
                  <a:pt x="0" y="7605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881678" y="5437614"/>
            <a:ext cx="891119" cy="891119"/>
          </a:xfrm>
          <a:custGeom>
            <a:avLst/>
            <a:gdLst/>
            <a:ahLst/>
            <a:cxnLst/>
            <a:rect r="r" b="b" t="t" l="l"/>
            <a:pathLst>
              <a:path h="891119" w="891119">
                <a:moveTo>
                  <a:pt x="0" y="0"/>
                </a:moveTo>
                <a:lnTo>
                  <a:pt x="891119" y="0"/>
                </a:lnTo>
                <a:lnTo>
                  <a:pt x="891119" y="891118"/>
                </a:lnTo>
                <a:lnTo>
                  <a:pt x="0" y="891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996935" y="8328142"/>
            <a:ext cx="793895" cy="793895"/>
          </a:xfrm>
          <a:custGeom>
            <a:avLst/>
            <a:gdLst/>
            <a:ahLst/>
            <a:cxnLst/>
            <a:rect r="r" b="b" t="t" l="l"/>
            <a:pathLst>
              <a:path h="793895" w="793895">
                <a:moveTo>
                  <a:pt x="0" y="0"/>
                </a:moveTo>
                <a:lnTo>
                  <a:pt x="793895" y="0"/>
                </a:lnTo>
                <a:lnTo>
                  <a:pt x="793895" y="793895"/>
                </a:lnTo>
                <a:lnTo>
                  <a:pt x="0" y="793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748101" y="5396660"/>
            <a:ext cx="793895" cy="793895"/>
          </a:xfrm>
          <a:custGeom>
            <a:avLst/>
            <a:gdLst/>
            <a:ahLst/>
            <a:cxnLst/>
            <a:rect r="r" b="b" t="t" l="l"/>
            <a:pathLst>
              <a:path h="793895" w="793895">
                <a:moveTo>
                  <a:pt x="0" y="0"/>
                </a:moveTo>
                <a:lnTo>
                  <a:pt x="793895" y="0"/>
                </a:lnTo>
                <a:lnTo>
                  <a:pt x="793895" y="793894"/>
                </a:lnTo>
                <a:lnTo>
                  <a:pt x="0" y="7938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355739" y="2402365"/>
            <a:ext cx="838587" cy="838587"/>
          </a:xfrm>
          <a:custGeom>
            <a:avLst/>
            <a:gdLst/>
            <a:ahLst/>
            <a:cxnLst/>
            <a:rect r="r" b="b" t="t" l="l"/>
            <a:pathLst>
              <a:path h="838587" w="838587">
                <a:moveTo>
                  <a:pt x="0" y="0"/>
                </a:moveTo>
                <a:lnTo>
                  <a:pt x="838586" y="0"/>
                </a:lnTo>
                <a:lnTo>
                  <a:pt x="838586" y="838587"/>
                </a:lnTo>
                <a:lnTo>
                  <a:pt x="0" y="838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180031" y="3945879"/>
            <a:ext cx="648939" cy="648939"/>
          </a:xfrm>
          <a:custGeom>
            <a:avLst/>
            <a:gdLst/>
            <a:ahLst/>
            <a:cxnLst/>
            <a:rect r="r" b="b" t="t" l="l"/>
            <a:pathLst>
              <a:path h="648939" w="648939">
                <a:moveTo>
                  <a:pt x="0" y="0"/>
                </a:moveTo>
                <a:lnTo>
                  <a:pt x="648939" y="0"/>
                </a:lnTo>
                <a:lnTo>
                  <a:pt x="648939" y="648938"/>
                </a:lnTo>
                <a:lnTo>
                  <a:pt x="0" y="648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250105" y="7970481"/>
            <a:ext cx="632195" cy="632195"/>
          </a:xfrm>
          <a:custGeom>
            <a:avLst/>
            <a:gdLst/>
            <a:ahLst/>
            <a:cxnLst/>
            <a:rect r="r" b="b" t="t" l="l"/>
            <a:pathLst>
              <a:path h="632195" w="632195">
                <a:moveTo>
                  <a:pt x="0" y="0"/>
                </a:moveTo>
                <a:lnTo>
                  <a:pt x="632195" y="0"/>
                </a:lnTo>
                <a:lnTo>
                  <a:pt x="632195" y="632195"/>
                </a:lnTo>
                <a:lnTo>
                  <a:pt x="0" y="632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234531" y="7179616"/>
            <a:ext cx="598839" cy="598839"/>
          </a:xfrm>
          <a:custGeom>
            <a:avLst/>
            <a:gdLst/>
            <a:ahLst/>
            <a:cxnLst/>
            <a:rect r="r" b="b" t="t" l="l"/>
            <a:pathLst>
              <a:path h="598839" w="598839">
                <a:moveTo>
                  <a:pt x="0" y="0"/>
                </a:moveTo>
                <a:lnTo>
                  <a:pt x="598839" y="0"/>
                </a:lnTo>
                <a:lnTo>
                  <a:pt x="598839" y="598840"/>
                </a:lnTo>
                <a:lnTo>
                  <a:pt x="0" y="5988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4219021" y="2402365"/>
            <a:ext cx="570958" cy="570958"/>
          </a:xfrm>
          <a:custGeom>
            <a:avLst/>
            <a:gdLst/>
            <a:ahLst/>
            <a:cxnLst/>
            <a:rect r="r" b="b" t="t" l="l"/>
            <a:pathLst>
              <a:path h="570958" w="570958">
                <a:moveTo>
                  <a:pt x="0" y="0"/>
                </a:moveTo>
                <a:lnTo>
                  <a:pt x="570959" y="0"/>
                </a:lnTo>
                <a:lnTo>
                  <a:pt x="570959" y="570959"/>
                </a:lnTo>
                <a:lnTo>
                  <a:pt x="0" y="570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250105" y="6422850"/>
            <a:ext cx="604366" cy="604366"/>
          </a:xfrm>
          <a:custGeom>
            <a:avLst/>
            <a:gdLst/>
            <a:ahLst/>
            <a:cxnLst/>
            <a:rect r="r" b="b" t="t" l="l"/>
            <a:pathLst>
              <a:path h="604366" w="604366">
                <a:moveTo>
                  <a:pt x="0" y="0"/>
                </a:moveTo>
                <a:lnTo>
                  <a:pt x="604366" y="0"/>
                </a:lnTo>
                <a:lnTo>
                  <a:pt x="604366" y="604366"/>
                </a:lnTo>
                <a:lnTo>
                  <a:pt x="0" y="604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195540" y="3200670"/>
            <a:ext cx="594439" cy="594439"/>
          </a:xfrm>
          <a:custGeom>
            <a:avLst/>
            <a:gdLst/>
            <a:ahLst/>
            <a:cxnLst/>
            <a:rect r="r" b="b" t="t" l="l"/>
            <a:pathLst>
              <a:path h="594439" w="594439">
                <a:moveTo>
                  <a:pt x="0" y="0"/>
                </a:moveTo>
                <a:lnTo>
                  <a:pt x="594440" y="0"/>
                </a:lnTo>
                <a:lnTo>
                  <a:pt x="594440" y="594440"/>
                </a:lnTo>
                <a:lnTo>
                  <a:pt x="0" y="594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4270390" y="8833730"/>
            <a:ext cx="527120" cy="527120"/>
          </a:xfrm>
          <a:custGeom>
            <a:avLst/>
            <a:gdLst/>
            <a:ahLst/>
            <a:cxnLst/>
            <a:rect r="r" b="b" t="t" l="l"/>
            <a:pathLst>
              <a:path h="527120" w="527120">
                <a:moveTo>
                  <a:pt x="0" y="0"/>
                </a:moveTo>
                <a:lnTo>
                  <a:pt x="527120" y="0"/>
                </a:lnTo>
                <a:lnTo>
                  <a:pt x="527120" y="527120"/>
                </a:lnTo>
                <a:lnTo>
                  <a:pt x="0" y="5271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4219021" y="5565816"/>
            <a:ext cx="666534" cy="666534"/>
          </a:xfrm>
          <a:custGeom>
            <a:avLst/>
            <a:gdLst/>
            <a:ahLst/>
            <a:cxnLst/>
            <a:rect r="r" b="b" t="t" l="l"/>
            <a:pathLst>
              <a:path h="666534" w="666534">
                <a:moveTo>
                  <a:pt x="0" y="0"/>
                </a:moveTo>
                <a:lnTo>
                  <a:pt x="666534" y="0"/>
                </a:lnTo>
                <a:lnTo>
                  <a:pt x="666534" y="666534"/>
                </a:lnTo>
                <a:lnTo>
                  <a:pt x="0" y="666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34" id="34"/>
          <p:cNvGraphicFramePr>
            <a:graphicFrameLocks noGrp="true"/>
          </p:cNvGraphicFramePr>
          <p:nvPr/>
        </p:nvGraphicFramePr>
        <p:xfrm>
          <a:off x="3817483" y="2276398"/>
          <a:ext cx="4030228" cy="7255045"/>
        </p:xfrm>
        <a:graphic>
          <a:graphicData uri="http://schemas.openxmlformats.org/drawingml/2006/table">
            <a:tbl>
              <a:tblPr/>
              <a:tblGrid>
                <a:gridCol w="2079841"/>
                <a:gridCol w="1950387"/>
              </a:tblGrid>
              <a:tr h="80432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432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7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7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2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2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2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562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432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5" id="35"/>
          <p:cNvSpPr/>
          <p:nvPr/>
        </p:nvSpPr>
        <p:spPr>
          <a:xfrm flipH="false" flipV="false" rot="0">
            <a:off x="4234531" y="4780876"/>
            <a:ext cx="594439" cy="594439"/>
          </a:xfrm>
          <a:custGeom>
            <a:avLst/>
            <a:gdLst/>
            <a:ahLst/>
            <a:cxnLst/>
            <a:rect r="r" b="b" t="t" l="l"/>
            <a:pathLst>
              <a:path h="594439" w="594439">
                <a:moveTo>
                  <a:pt x="0" y="0"/>
                </a:moveTo>
                <a:lnTo>
                  <a:pt x="594439" y="0"/>
                </a:lnTo>
                <a:lnTo>
                  <a:pt x="594439" y="594440"/>
                </a:lnTo>
                <a:lnTo>
                  <a:pt x="0" y="594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4748101" y="6939869"/>
            <a:ext cx="887449" cy="887449"/>
          </a:xfrm>
          <a:custGeom>
            <a:avLst/>
            <a:gdLst/>
            <a:ahLst/>
            <a:cxnLst/>
            <a:rect r="r" b="b" t="t" l="l"/>
            <a:pathLst>
              <a:path h="887449" w="887449">
                <a:moveTo>
                  <a:pt x="0" y="0"/>
                </a:moveTo>
                <a:lnTo>
                  <a:pt x="887449" y="0"/>
                </a:lnTo>
                <a:lnTo>
                  <a:pt x="887449" y="887449"/>
                </a:lnTo>
                <a:lnTo>
                  <a:pt x="0" y="887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5451070" y="2244120"/>
            <a:ext cx="887449" cy="887449"/>
          </a:xfrm>
          <a:custGeom>
            <a:avLst/>
            <a:gdLst/>
            <a:ahLst/>
            <a:cxnLst/>
            <a:rect r="r" b="b" t="t" l="l"/>
            <a:pathLst>
              <a:path h="887449" w="887449">
                <a:moveTo>
                  <a:pt x="0" y="0"/>
                </a:moveTo>
                <a:lnTo>
                  <a:pt x="887449" y="0"/>
                </a:lnTo>
                <a:lnTo>
                  <a:pt x="887449" y="887449"/>
                </a:lnTo>
                <a:lnTo>
                  <a:pt x="0" y="887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9258370" y="2402365"/>
            <a:ext cx="887449" cy="887449"/>
          </a:xfrm>
          <a:custGeom>
            <a:avLst/>
            <a:gdLst/>
            <a:ahLst/>
            <a:cxnLst/>
            <a:rect r="r" b="b" t="t" l="l"/>
            <a:pathLst>
              <a:path h="887449" w="887449">
                <a:moveTo>
                  <a:pt x="0" y="0"/>
                </a:moveTo>
                <a:lnTo>
                  <a:pt x="887450" y="0"/>
                </a:lnTo>
                <a:lnTo>
                  <a:pt x="887450" y="887449"/>
                </a:lnTo>
                <a:lnTo>
                  <a:pt x="0" y="8874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6096615" y="5375316"/>
            <a:ext cx="877688" cy="877688"/>
          </a:xfrm>
          <a:custGeom>
            <a:avLst/>
            <a:gdLst/>
            <a:ahLst/>
            <a:cxnLst/>
            <a:rect r="r" b="b" t="t" l="l"/>
            <a:pathLst>
              <a:path h="877688" w="877688">
                <a:moveTo>
                  <a:pt x="0" y="0"/>
                </a:moveTo>
                <a:lnTo>
                  <a:pt x="877688" y="0"/>
                </a:lnTo>
                <a:lnTo>
                  <a:pt x="877688" y="877688"/>
                </a:lnTo>
                <a:lnTo>
                  <a:pt x="0" y="877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563621" y="3707368"/>
            <a:ext cx="887449" cy="887449"/>
          </a:xfrm>
          <a:custGeom>
            <a:avLst/>
            <a:gdLst/>
            <a:ahLst/>
            <a:cxnLst/>
            <a:rect r="r" b="b" t="t" l="l"/>
            <a:pathLst>
              <a:path h="887449" w="887449">
                <a:moveTo>
                  <a:pt x="0" y="0"/>
                </a:moveTo>
                <a:lnTo>
                  <a:pt x="887449" y="0"/>
                </a:lnTo>
                <a:lnTo>
                  <a:pt x="887449" y="887449"/>
                </a:lnTo>
                <a:lnTo>
                  <a:pt x="0" y="8874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3610841" y="5375316"/>
            <a:ext cx="758174" cy="758174"/>
          </a:xfrm>
          <a:custGeom>
            <a:avLst/>
            <a:gdLst/>
            <a:ahLst/>
            <a:cxnLst/>
            <a:rect r="r" b="b" t="t" l="l"/>
            <a:pathLst>
              <a:path h="758174" w="758174">
                <a:moveTo>
                  <a:pt x="0" y="0"/>
                </a:moveTo>
                <a:lnTo>
                  <a:pt x="758173" y="0"/>
                </a:lnTo>
                <a:lnTo>
                  <a:pt x="758173" y="758173"/>
                </a:lnTo>
                <a:lnTo>
                  <a:pt x="0" y="758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-10800000">
            <a:off x="-341971" y="-29844"/>
            <a:ext cx="1950558" cy="1478877"/>
          </a:xfrm>
          <a:custGeom>
            <a:avLst/>
            <a:gdLst/>
            <a:ahLst/>
            <a:cxnLst/>
            <a:rect r="r" b="b" t="t" l="l"/>
            <a:pathLst>
              <a:path h="1478877" w="1950558">
                <a:moveTo>
                  <a:pt x="0" y="0"/>
                </a:moveTo>
                <a:lnTo>
                  <a:pt x="1950558" y="0"/>
                </a:lnTo>
                <a:lnTo>
                  <a:pt x="1950558" y="1478877"/>
                </a:lnTo>
                <a:lnTo>
                  <a:pt x="0" y="14788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10800000">
            <a:off x="16563340" y="9097290"/>
            <a:ext cx="1950558" cy="1478877"/>
          </a:xfrm>
          <a:custGeom>
            <a:avLst/>
            <a:gdLst/>
            <a:ahLst/>
            <a:cxnLst/>
            <a:rect r="r" b="b" t="t" l="l"/>
            <a:pathLst>
              <a:path h="1478877" w="1950558">
                <a:moveTo>
                  <a:pt x="0" y="0"/>
                </a:moveTo>
                <a:lnTo>
                  <a:pt x="1950557" y="0"/>
                </a:lnTo>
                <a:lnTo>
                  <a:pt x="1950557" y="1478877"/>
                </a:lnTo>
                <a:lnTo>
                  <a:pt x="0" y="147887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1963">
            <a:off x="498180" y="-5410861"/>
            <a:ext cx="17736598" cy="19317087"/>
          </a:xfrm>
          <a:custGeom>
            <a:avLst/>
            <a:gdLst/>
            <a:ahLst/>
            <a:cxnLst/>
            <a:rect r="r" b="b" t="t" l="l"/>
            <a:pathLst>
              <a:path h="19317087" w="17736598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4031476" y="137070"/>
            <a:ext cx="10225048" cy="10012860"/>
            <a:chOff x="-72390" y="7620"/>
            <a:chExt cx="6487160" cy="6352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2390" y="7620"/>
              <a:ext cx="6487160" cy="6352540"/>
            </a:xfrm>
            <a:custGeom>
              <a:avLst/>
              <a:gdLst/>
              <a:ahLst/>
              <a:cxnLst/>
              <a:rect r="r" b="b" t="t" l="l"/>
              <a:pathLst>
                <a:path h="6352540" w="648716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8B5CB4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4294530" y="394665"/>
            <a:ext cx="9698940" cy="9497670"/>
            <a:chOff x="-72390" y="7620"/>
            <a:chExt cx="6487160" cy="63525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2390" y="7620"/>
              <a:ext cx="6487160" cy="6352540"/>
            </a:xfrm>
            <a:custGeom>
              <a:avLst/>
              <a:gdLst/>
              <a:ahLst/>
              <a:cxnLst/>
              <a:rect r="r" b="b" t="t" l="l"/>
              <a:pathLst>
                <a:path h="6352540" w="648716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FEF8F2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-10800000">
            <a:off x="11660424" y="7647538"/>
            <a:ext cx="2124506" cy="1610762"/>
          </a:xfrm>
          <a:custGeom>
            <a:avLst/>
            <a:gdLst/>
            <a:ahLst/>
            <a:cxnLst/>
            <a:rect r="r" b="b" t="t" l="l"/>
            <a:pathLst>
              <a:path h="1610762" w="2124506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294530" y="1277470"/>
            <a:ext cx="2124506" cy="1610762"/>
          </a:xfrm>
          <a:custGeom>
            <a:avLst/>
            <a:gdLst/>
            <a:ahLst/>
            <a:cxnLst/>
            <a:rect r="r" b="b" t="t" l="l"/>
            <a:pathLst>
              <a:path h="1610762" w="2124506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03070" y="4591457"/>
            <a:ext cx="9281860" cy="1504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97"/>
              </a:lnSpc>
            </a:pPr>
            <a:r>
              <a:rPr lang="en-US" sz="12554" spc="12">
                <a:solidFill>
                  <a:srgbClr val="282158"/>
                </a:solidFill>
                <a:latin typeface="Lilita One Bold"/>
              </a:rPr>
              <a:t>FELICITĂRII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01963">
            <a:off x="498180" y="-5410861"/>
            <a:ext cx="17736598" cy="19317087"/>
          </a:xfrm>
          <a:custGeom>
            <a:avLst/>
            <a:gdLst/>
            <a:ahLst/>
            <a:cxnLst/>
            <a:rect r="r" b="b" t="t" l="l"/>
            <a:pathLst>
              <a:path h="19317087" w="17736598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4031476" y="137070"/>
            <a:ext cx="10225048" cy="10012860"/>
            <a:chOff x="-72390" y="7620"/>
            <a:chExt cx="6487160" cy="63525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2390" y="7620"/>
              <a:ext cx="6487160" cy="6352540"/>
            </a:xfrm>
            <a:custGeom>
              <a:avLst/>
              <a:gdLst/>
              <a:ahLst/>
              <a:cxnLst/>
              <a:rect r="r" b="b" t="t" l="l"/>
              <a:pathLst>
                <a:path h="6352540" w="648716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8B5CB4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4294530" y="394665"/>
            <a:ext cx="9698940" cy="9497670"/>
            <a:chOff x="-72390" y="7620"/>
            <a:chExt cx="6487160" cy="63525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2390" y="7620"/>
              <a:ext cx="6487160" cy="6352540"/>
            </a:xfrm>
            <a:custGeom>
              <a:avLst/>
              <a:gdLst/>
              <a:ahLst/>
              <a:cxnLst/>
              <a:rect r="r" b="b" t="t" l="l"/>
              <a:pathLst>
                <a:path h="6352540" w="648716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FEF8F2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-10800000">
            <a:off x="11660424" y="7647538"/>
            <a:ext cx="2124506" cy="1610762"/>
          </a:xfrm>
          <a:custGeom>
            <a:avLst/>
            <a:gdLst/>
            <a:ahLst/>
            <a:cxnLst/>
            <a:rect r="r" b="b" t="t" l="l"/>
            <a:pathLst>
              <a:path h="1610762" w="2124506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294530" y="1277470"/>
            <a:ext cx="2124506" cy="1610762"/>
          </a:xfrm>
          <a:custGeom>
            <a:avLst/>
            <a:gdLst/>
            <a:ahLst/>
            <a:cxnLst/>
            <a:rect r="r" b="b" t="t" l="l"/>
            <a:pathLst>
              <a:path h="1610762" w="2124506">
                <a:moveTo>
                  <a:pt x="0" y="0"/>
                </a:moveTo>
                <a:lnTo>
                  <a:pt x="2124506" y="0"/>
                </a:lnTo>
                <a:lnTo>
                  <a:pt x="2124506" y="1610762"/>
                </a:lnTo>
                <a:lnTo>
                  <a:pt x="0" y="1610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503070" y="2952658"/>
            <a:ext cx="9281860" cy="3109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56"/>
              </a:lnSpc>
            </a:pPr>
            <a:r>
              <a:rPr lang="en-US" sz="13554" spc="13">
                <a:solidFill>
                  <a:srgbClr val="282158"/>
                </a:solidFill>
                <a:latin typeface="Lilita One Bold"/>
              </a:rPr>
              <a:t>POVESTEA CULORILOR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54791" y="6044628"/>
            <a:ext cx="7578417" cy="1527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22"/>
              </a:lnSpc>
            </a:pPr>
            <a:r>
              <a:rPr lang="en-US" sz="8872">
                <a:solidFill>
                  <a:srgbClr val="282158"/>
                </a:solidFill>
                <a:latin typeface="Bellaboo"/>
              </a:rPr>
              <a:t>Prof. Ficuț Silvia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F8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540677" y="699912"/>
            <a:ext cx="15206646" cy="18528486"/>
            <a:chOff x="0" y="0"/>
            <a:chExt cx="20275527" cy="24704647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20275527" cy="24704647"/>
              <a:chOff x="0" y="0"/>
              <a:chExt cx="2354580" cy="286893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2353310" cy="2868930"/>
              </a:xfrm>
              <a:custGeom>
                <a:avLst/>
                <a:gdLst/>
                <a:ahLst/>
                <a:cxnLst/>
                <a:rect r="r" b="b" t="t" l="l"/>
                <a:pathLst>
                  <a:path h="2868930" w="2353310">
                    <a:moveTo>
                      <a:pt x="784860" y="2801620"/>
                    </a:moveTo>
                    <a:cubicBezTo>
                      <a:pt x="905510" y="2842260"/>
                      <a:pt x="1042670" y="2868930"/>
                      <a:pt x="1177290" y="2868930"/>
                    </a:cubicBezTo>
                    <a:cubicBezTo>
                      <a:pt x="1311910" y="2868930"/>
                      <a:pt x="1441450" y="2846070"/>
                      <a:pt x="1560830" y="2805430"/>
                    </a:cubicBezTo>
                    <a:cubicBezTo>
                      <a:pt x="1563370" y="2804160"/>
                      <a:pt x="1565910" y="2804160"/>
                      <a:pt x="1568450" y="2802890"/>
                    </a:cubicBezTo>
                    <a:cubicBezTo>
                      <a:pt x="2016760" y="2640330"/>
                      <a:pt x="2346960" y="2211070"/>
                      <a:pt x="2353310" y="1709420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708150"/>
                    </a:lnTo>
                    <a:cubicBezTo>
                      <a:pt x="6350" y="2213610"/>
                      <a:pt x="331470" y="2642870"/>
                      <a:pt x="784860" y="2801620"/>
                    </a:cubicBezTo>
                    <a:close/>
                  </a:path>
                </a:pathLst>
              </a:custGeom>
              <a:solidFill>
                <a:srgbClr val="4D62B7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493422" y="601208"/>
              <a:ext cx="19288683" cy="23502231"/>
              <a:chOff x="0" y="0"/>
              <a:chExt cx="2354580" cy="286893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353310" cy="2868930"/>
              </a:xfrm>
              <a:custGeom>
                <a:avLst/>
                <a:gdLst/>
                <a:ahLst/>
                <a:cxnLst/>
                <a:rect r="r" b="b" t="t" l="l"/>
                <a:pathLst>
                  <a:path h="2868930" w="2353310">
                    <a:moveTo>
                      <a:pt x="784860" y="2801620"/>
                    </a:moveTo>
                    <a:cubicBezTo>
                      <a:pt x="905510" y="2842260"/>
                      <a:pt x="1042670" y="2868930"/>
                      <a:pt x="1177290" y="2868930"/>
                    </a:cubicBezTo>
                    <a:cubicBezTo>
                      <a:pt x="1311910" y="2868930"/>
                      <a:pt x="1441450" y="2846070"/>
                      <a:pt x="1560830" y="2805430"/>
                    </a:cubicBezTo>
                    <a:cubicBezTo>
                      <a:pt x="1563370" y="2804160"/>
                      <a:pt x="1565910" y="2804160"/>
                      <a:pt x="1568450" y="2802890"/>
                    </a:cubicBezTo>
                    <a:cubicBezTo>
                      <a:pt x="2016760" y="2640330"/>
                      <a:pt x="2346960" y="2211070"/>
                      <a:pt x="2353310" y="1709420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1708150"/>
                    </a:lnTo>
                    <a:cubicBezTo>
                      <a:pt x="6350" y="2213610"/>
                      <a:pt x="331470" y="2642870"/>
                      <a:pt x="784860" y="2801620"/>
                    </a:cubicBezTo>
                    <a:close/>
                  </a:path>
                </a:pathLst>
              </a:custGeom>
              <a:solidFill>
                <a:srgbClr val="FEF8F2"/>
              </a:solidFill>
            </p:spPr>
          </p:sp>
        </p:grpSp>
      </p:grpSp>
      <p:sp>
        <p:nvSpPr>
          <p:cNvPr name="Freeform 7" id="7"/>
          <p:cNvSpPr/>
          <p:nvPr/>
        </p:nvSpPr>
        <p:spPr>
          <a:xfrm flipH="false" flipV="false" rot="-10800000">
            <a:off x="13243119" y="1954506"/>
            <a:ext cx="2863303" cy="2170904"/>
          </a:xfrm>
          <a:custGeom>
            <a:avLst/>
            <a:gdLst/>
            <a:ahLst/>
            <a:cxnLst/>
            <a:rect r="r" b="b" t="t" l="l"/>
            <a:pathLst>
              <a:path h="2170904" w="2863303">
                <a:moveTo>
                  <a:pt x="0" y="0"/>
                </a:moveTo>
                <a:lnTo>
                  <a:pt x="2863303" y="0"/>
                </a:lnTo>
                <a:lnTo>
                  <a:pt x="2863303" y="2170904"/>
                </a:lnTo>
                <a:lnTo>
                  <a:pt x="0" y="2170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293261" y="3373489"/>
            <a:ext cx="11701478" cy="659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spc="3">
                <a:solidFill>
                  <a:srgbClr val="000000"/>
                </a:solidFill>
                <a:latin typeface="Lilita One Bold"/>
              </a:rPr>
              <a:t>  CU FOARTE MULT TIMP ÎN URMĂ, TRĂIAU ÎN ŢINUTUL CERESC TOATE CULORILE : </a:t>
            </a:r>
            <a:r>
              <a:rPr lang="en-US" sz="3399" spc="3">
                <a:solidFill>
                  <a:srgbClr val="FF1616"/>
                </a:solidFill>
                <a:latin typeface="Lilita One Bold"/>
              </a:rPr>
              <a:t>ROŞU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,</a:t>
            </a:r>
            <a:r>
              <a:rPr lang="en-US" sz="3399" spc="3">
                <a:solidFill>
                  <a:srgbClr val="FFFFFF"/>
                </a:solidFill>
                <a:latin typeface="Lilita One Bold"/>
              </a:rPr>
              <a:t> </a:t>
            </a:r>
            <a:r>
              <a:rPr lang="en-US" sz="3399" spc="3">
                <a:solidFill>
                  <a:srgbClr val="D9D9D9"/>
                </a:solidFill>
                <a:latin typeface="Lilita One Bold"/>
              </a:rPr>
              <a:t>ALB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, NEGRU, </a:t>
            </a:r>
            <a:r>
              <a:rPr lang="en-US" sz="3399" spc="3">
                <a:solidFill>
                  <a:srgbClr val="FF66C4"/>
                </a:solidFill>
                <a:latin typeface="Lilita One Bold"/>
              </a:rPr>
              <a:t>ROZ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, </a:t>
            </a:r>
            <a:r>
              <a:rPr lang="en-US" sz="3399" spc="3">
                <a:solidFill>
                  <a:srgbClr val="8C52FF"/>
                </a:solidFill>
                <a:latin typeface="Lilita One Bold"/>
              </a:rPr>
              <a:t>VIOLET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, </a:t>
            </a:r>
            <a:r>
              <a:rPr lang="en-US" sz="3399" spc="3">
                <a:solidFill>
                  <a:srgbClr val="E49E9E"/>
                </a:solidFill>
                <a:latin typeface="Lilita One Bold"/>
              </a:rPr>
              <a:t>MARO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, </a:t>
            </a:r>
            <a:r>
              <a:rPr lang="en-US" sz="3399" spc="3">
                <a:solidFill>
                  <a:srgbClr val="008037"/>
                </a:solidFill>
                <a:latin typeface="Lilita One Bold"/>
              </a:rPr>
              <a:t>VERDE,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 </a:t>
            </a:r>
            <a:r>
              <a:rPr lang="en-US" sz="3399" spc="3">
                <a:solidFill>
                  <a:srgbClr val="004AAD"/>
                </a:solidFill>
                <a:latin typeface="Lilita One Bold"/>
              </a:rPr>
              <a:t>ALBASTRU,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 </a:t>
            </a:r>
            <a:r>
              <a:rPr lang="en-US" sz="3399" spc="3">
                <a:solidFill>
                  <a:srgbClr val="FFDE59"/>
                </a:solidFill>
                <a:latin typeface="Lilita One Bold"/>
              </a:rPr>
              <a:t>GALBEN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, </a:t>
            </a:r>
            <a:r>
              <a:rPr lang="en-US" sz="3399" spc="3">
                <a:solidFill>
                  <a:srgbClr val="FF914D"/>
                </a:solidFill>
                <a:latin typeface="Lilita One Bold"/>
              </a:rPr>
              <a:t>PORTOCALIU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,</a:t>
            </a:r>
            <a:r>
              <a:rPr lang="en-US" sz="3399" spc="3">
                <a:solidFill>
                  <a:srgbClr val="737373"/>
                </a:solidFill>
                <a:latin typeface="Lilita One Bold"/>
              </a:rPr>
              <a:t> GRI.</a:t>
            </a:r>
            <a:r>
              <a:rPr lang="en-US" sz="3399" spc="3">
                <a:solidFill>
                  <a:srgbClr val="000000"/>
                </a:solidFill>
                <a:latin typeface="Lilita One Bold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 spc="3">
                <a:solidFill>
                  <a:srgbClr val="000000"/>
                </a:solidFill>
                <a:latin typeface="Lilita One Bold"/>
              </a:rPr>
              <a:t>TOATE CULORILE ERAU VESELE ŞI ALERGAU CÂT ERA ZIUA DE MARE. DAR CELE MAI NEASTÂMPĂRATE ERAU ALBUL ŞI NEGRUL,  CARE SOSEAU ÎNTOTDEAUNA TÂRZIU LA ŞCOALĂ.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sz="3399" spc="3">
                <a:solidFill>
                  <a:srgbClr val="000000"/>
                </a:solidFill>
                <a:latin typeface="Lilita One Bold"/>
              </a:rPr>
              <a:t>ÎNTR-O ZI ÎNGERAŞUL CULORILOR A VENIT CU O IDEE , SĂ MEARGĂ TOATE CULORILE PE PĂMÎNT ȘI SĂ ÎMBRACE FIECARE CE DOREȘTE.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540677" y="7030308"/>
            <a:ext cx="2024892" cy="2435961"/>
          </a:xfrm>
          <a:custGeom>
            <a:avLst/>
            <a:gdLst/>
            <a:ahLst/>
            <a:cxnLst/>
            <a:rect r="r" b="b" t="t" l="l"/>
            <a:pathLst>
              <a:path h="2435961" w="2024892">
                <a:moveTo>
                  <a:pt x="0" y="0"/>
                </a:moveTo>
                <a:lnTo>
                  <a:pt x="2024893" y="0"/>
                </a:lnTo>
                <a:lnTo>
                  <a:pt x="2024893" y="2435961"/>
                </a:lnTo>
                <a:lnTo>
                  <a:pt x="0" y="24359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B6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93801" y="3215258"/>
            <a:ext cx="3657600" cy="1824228"/>
          </a:xfrm>
          <a:custGeom>
            <a:avLst/>
            <a:gdLst/>
            <a:ahLst/>
            <a:cxnLst/>
            <a:rect r="r" b="b" t="t" l="l"/>
            <a:pathLst>
              <a:path h="1824228" w="3657600">
                <a:moveTo>
                  <a:pt x="0" y="0"/>
                </a:moveTo>
                <a:lnTo>
                  <a:pt x="3657600" y="0"/>
                </a:lnTo>
                <a:lnTo>
                  <a:pt x="3657600" y="1824228"/>
                </a:lnTo>
                <a:lnTo>
                  <a:pt x="0" y="1824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96008" y="2567090"/>
            <a:ext cx="2800445" cy="2576410"/>
          </a:xfrm>
          <a:custGeom>
            <a:avLst/>
            <a:gdLst/>
            <a:ahLst/>
            <a:cxnLst/>
            <a:rect r="r" b="b" t="t" l="l"/>
            <a:pathLst>
              <a:path h="2576410" w="2800445">
                <a:moveTo>
                  <a:pt x="0" y="0"/>
                </a:moveTo>
                <a:lnTo>
                  <a:pt x="2800445" y="0"/>
                </a:lnTo>
                <a:lnTo>
                  <a:pt x="2800445" y="2576410"/>
                </a:lnTo>
                <a:lnTo>
                  <a:pt x="0" y="2576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763792" y="2359046"/>
            <a:ext cx="2760416" cy="3964484"/>
          </a:xfrm>
          <a:custGeom>
            <a:avLst/>
            <a:gdLst/>
            <a:ahLst/>
            <a:cxnLst/>
            <a:rect r="r" b="b" t="t" l="l"/>
            <a:pathLst>
              <a:path h="3964484" w="2760416">
                <a:moveTo>
                  <a:pt x="0" y="0"/>
                </a:moveTo>
                <a:lnTo>
                  <a:pt x="2760416" y="0"/>
                </a:lnTo>
                <a:lnTo>
                  <a:pt x="2760416" y="3964484"/>
                </a:lnTo>
                <a:lnTo>
                  <a:pt x="0" y="396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451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25225" y="6440561"/>
            <a:ext cx="3426176" cy="2826595"/>
          </a:xfrm>
          <a:custGeom>
            <a:avLst/>
            <a:gdLst/>
            <a:ahLst/>
            <a:cxnLst/>
            <a:rect r="r" b="b" t="t" l="l"/>
            <a:pathLst>
              <a:path h="2826595" w="3426176">
                <a:moveTo>
                  <a:pt x="0" y="0"/>
                </a:moveTo>
                <a:lnTo>
                  <a:pt x="3426176" y="0"/>
                </a:lnTo>
                <a:lnTo>
                  <a:pt x="3426176" y="2826596"/>
                </a:lnTo>
                <a:lnTo>
                  <a:pt x="0" y="28265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403586" y="6323530"/>
            <a:ext cx="2120622" cy="3002650"/>
          </a:xfrm>
          <a:custGeom>
            <a:avLst/>
            <a:gdLst/>
            <a:ahLst/>
            <a:cxnLst/>
            <a:rect r="r" b="b" t="t" l="l"/>
            <a:pathLst>
              <a:path h="3002650" w="2120622">
                <a:moveTo>
                  <a:pt x="0" y="0"/>
                </a:moveTo>
                <a:lnTo>
                  <a:pt x="2120622" y="0"/>
                </a:lnTo>
                <a:lnTo>
                  <a:pt x="2120622" y="3002650"/>
                </a:lnTo>
                <a:lnTo>
                  <a:pt x="0" y="3002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96008" y="6381537"/>
            <a:ext cx="2639136" cy="2944643"/>
          </a:xfrm>
          <a:custGeom>
            <a:avLst/>
            <a:gdLst/>
            <a:ahLst/>
            <a:cxnLst/>
            <a:rect r="r" b="b" t="t" l="l"/>
            <a:pathLst>
              <a:path h="2944643" w="2639136">
                <a:moveTo>
                  <a:pt x="0" y="0"/>
                </a:moveTo>
                <a:lnTo>
                  <a:pt x="2639136" y="0"/>
                </a:lnTo>
                <a:lnTo>
                  <a:pt x="2639136" y="2944643"/>
                </a:lnTo>
                <a:lnTo>
                  <a:pt x="0" y="29446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665572" y="2694473"/>
            <a:ext cx="4114058" cy="2345013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77667" y="173010"/>
            <a:ext cx="3144933" cy="2394081"/>
          </a:xfrm>
          <a:custGeom>
            <a:avLst/>
            <a:gdLst/>
            <a:ahLst/>
            <a:cxnLst/>
            <a:rect r="r" b="b" t="t" l="l"/>
            <a:pathLst>
              <a:path h="2394081" w="3144933">
                <a:moveTo>
                  <a:pt x="0" y="0"/>
                </a:moveTo>
                <a:lnTo>
                  <a:pt x="3144934" y="0"/>
                </a:lnTo>
                <a:lnTo>
                  <a:pt x="3144934" y="2394080"/>
                </a:lnTo>
                <a:lnTo>
                  <a:pt x="0" y="2394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-986473" y="-329664"/>
            <a:ext cx="20260946" cy="10738301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649726" y="432551"/>
            <a:ext cx="1698854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Canva Sans Bold"/>
              </a:rPr>
              <a:t>ALB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79321" y="2970299"/>
            <a:ext cx="3955172" cy="2635133"/>
          </a:xfrm>
          <a:custGeom>
            <a:avLst/>
            <a:gdLst/>
            <a:ahLst/>
            <a:cxnLst/>
            <a:rect r="r" b="b" t="t" l="l"/>
            <a:pathLst>
              <a:path h="2635133" w="3955172">
                <a:moveTo>
                  <a:pt x="0" y="0"/>
                </a:moveTo>
                <a:lnTo>
                  <a:pt x="3955172" y="0"/>
                </a:lnTo>
                <a:lnTo>
                  <a:pt x="3955172" y="2635133"/>
                </a:lnTo>
                <a:lnTo>
                  <a:pt x="0" y="2635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03851" y="2731857"/>
            <a:ext cx="3513511" cy="2635133"/>
          </a:xfrm>
          <a:custGeom>
            <a:avLst/>
            <a:gdLst/>
            <a:ahLst/>
            <a:cxnLst/>
            <a:rect r="r" b="b" t="t" l="l"/>
            <a:pathLst>
              <a:path h="2635133" w="3513511">
                <a:moveTo>
                  <a:pt x="0" y="0"/>
                </a:moveTo>
                <a:lnTo>
                  <a:pt x="3513511" y="0"/>
                </a:lnTo>
                <a:lnTo>
                  <a:pt x="3513511" y="2635133"/>
                </a:lnTo>
                <a:lnTo>
                  <a:pt x="0" y="2635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3031173" y="6457602"/>
            <a:ext cx="4456928" cy="251529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7873711" y="2970299"/>
            <a:ext cx="3425724" cy="2689193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11074507" y="6172200"/>
            <a:ext cx="3086100" cy="308610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14903" y="0"/>
            <a:ext cx="2816270" cy="2150926"/>
          </a:xfrm>
          <a:custGeom>
            <a:avLst/>
            <a:gdLst/>
            <a:ahLst/>
            <a:cxnLst/>
            <a:rect r="r" b="b" t="t" l="l"/>
            <a:pathLst>
              <a:path h="2150926" w="2816270">
                <a:moveTo>
                  <a:pt x="0" y="0"/>
                </a:moveTo>
                <a:lnTo>
                  <a:pt x="2816270" y="0"/>
                </a:lnTo>
                <a:lnTo>
                  <a:pt x="2816270" y="2150926"/>
                </a:lnTo>
                <a:lnTo>
                  <a:pt x="0" y="2150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652809" y="0"/>
            <a:ext cx="6982381" cy="2731857"/>
          </a:xfrm>
          <a:custGeom>
            <a:avLst/>
            <a:gdLst/>
            <a:ahLst/>
            <a:cxnLst/>
            <a:rect r="r" b="b" t="t" l="l"/>
            <a:pathLst>
              <a:path h="2731857" w="6982381">
                <a:moveTo>
                  <a:pt x="0" y="0"/>
                </a:moveTo>
                <a:lnTo>
                  <a:pt x="6982382" y="0"/>
                </a:lnTo>
                <a:lnTo>
                  <a:pt x="6982382" y="2731857"/>
                </a:lnTo>
                <a:lnTo>
                  <a:pt x="0" y="27318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299435" y="3614312"/>
            <a:ext cx="7001851" cy="6958090"/>
          </a:xfrm>
          <a:custGeom>
            <a:avLst/>
            <a:gdLst/>
            <a:ahLst/>
            <a:cxnLst/>
            <a:rect r="r" b="b" t="t" l="l"/>
            <a:pathLst>
              <a:path h="6958090" w="7001851">
                <a:moveTo>
                  <a:pt x="0" y="0"/>
                </a:moveTo>
                <a:lnTo>
                  <a:pt x="7001851" y="0"/>
                </a:lnTo>
                <a:lnTo>
                  <a:pt x="7001851" y="6958090"/>
                </a:lnTo>
                <a:lnTo>
                  <a:pt x="0" y="69580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49726" y="365212"/>
            <a:ext cx="1698854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DA6F3"/>
                </a:solidFill>
                <a:latin typeface="Canva Sans Bold"/>
              </a:rPr>
              <a:t>ALBASTRU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05330" y="3033009"/>
            <a:ext cx="1900811" cy="2856420"/>
          </a:xfrm>
          <a:custGeom>
            <a:avLst/>
            <a:gdLst/>
            <a:ahLst/>
            <a:cxnLst/>
            <a:rect r="r" b="b" t="t" l="l"/>
            <a:pathLst>
              <a:path h="2856420" w="1900811">
                <a:moveTo>
                  <a:pt x="0" y="0"/>
                </a:moveTo>
                <a:lnTo>
                  <a:pt x="1900811" y="0"/>
                </a:lnTo>
                <a:lnTo>
                  <a:pt x="1900811" y="2856420"/>
                </a:lnTo>
                <a:lnTo>
                  <a:pt x="0" y="2856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91895" y="4838898"/>
            <a:ext cx="1752105" cy="2693535"/>
          </a:xfrm>
          <a:custGeom>
            <a:avLst/>
            <a:gdLst/>
            <a:ahLst/>
            <a:cxnLst/>
            <a:rect r="r" b="b" t="t" l="l"/>
            <a:pathLst>
              <a:path h="2693535" w="1752105">
                <a:moveTo>
                  <a:pt x="0" y="0"/>
                </a:moveTo>
                <a:lnTo>
                  <a:pt x="1752105" y="0"/>
                </a:lnTo>
                <a:lnTo>
                  <a:pt x="1752105" y="2693535"/>
                </a:lnTo>
                <a:lnTo>
                  <a:pt x="0" y="2693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73678" y="2145363"/>
            <a:ext cx="2575999" cy="2693535"/>
          </a:xfrm>
          <a:custGeom>
            <a:avLst/>
            <a:gdLst/>
            <a:ahLst/>
            <a:cxnLst/>
            <a:rect r="r" b="b" t="t" l="l"/>
            <a:pathLst>
              <a:path h="2693535" w="2575999">
                <a:moveTo>
                  <a:pt x="0" y="0"/>
                </a:moveTo>
                <a:lnTo>
                  <a:pt x="2575999" y="0"/>
                </a:lnTo>
                <a:lnTo>
                  <a:pt x="2575999" y="2693535"/>
                </a:lnTo>
                <a:lnTo>
                  <a:pt x="0" y="269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744372" y="6498644"/>
            <a:ext cx="2265778" cy="2407201"/>
          </a:xfrm>
          <a:custGeom>
            <a:avLst/>
            <a:gdLst/>
            <a:ahLst/>
            <a:cxnLst/>
            <a:rect r="r" b="b" t="t" l="l"/>
            <a:pathLst>
              <a:path h="2407201" w="2265778">
                <a:moveTo>
                  <a:pt x="0" y="0"/>
                </a:moveTo>
                <a:lnTo>
                  <a:pt x="2265778" y="0"/>
                </a:lnTo>
                <a:lnTo>
                  <a:pt x="2265778" y="2407201"/>
                </a:lnTo>
                <a:lnTo>
                  <a:pt x="0" y="2407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381017" y="4564412"/>
            <a:ext cx="1152144" cy="4114800"/>
          </a:xfrm>
          <a:custGeom>
            <a:avLst/>
            <a:gdLst/>
            <a:ahLst/>
            <a:cxnLst/>
            <a:rect r="r" b="b" t="t" l="l"/>
            <a:pathLst>
              <a:path h="4114800" w="1152144">
                <a:moveTo>
                  <a:pt x="0" y="0"/>
                </a:moveTo>
                <a:lnTo>
                  <a:pt x="1152144" y="0"/>
                </a:lnTo>
                <a:lnTo>
                  <a:pt x="115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273678" y="6185665"/>
            <a:ext cx="2849768" cy="2493547"/>
            <a:chOff x="0" y="0"/>
            <a:chExt cx="812800" cy="7112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8101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13807" y="89414"/>
            <a:ext cx="3056472" cy="2334380"/>
          </a:xfrm>
          <a:custGeom>
            <a:avLst/>
            <a:gdLst/>
            <a:ahLst/>
            <a:cxnLst/>
            <a:rect r="r" b="b" t="t" l="l"/>
            <a:pathLst>
              <a:path h="2334380" w="3056472">
                <a:moveTo>
                  <a:pt x="0" y="0"/>
                </a:moveTo>
                <a:lnTo>
                  <a:pt x="3056472" y="0"/>
                </a:lnTo>
                <a:lnTo>
                  <a:pt x="3056472" y="2334380"/>
                </a:lnTo>
                <a:lnTo>
                  <a:pt x="0" y="2334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00776">
            <a:off x="6097092" y="467261"/>
            <a:ext cx="5768423" cy="3223106"/>
          </a:xfrm>
          <a:custGeom>
            <a:avLst/>
            <a:gdLst/>
            <a:ahLst/>
            <a:cxnLst/>
            <a:rect r="r" b="b" t="t" l="l"/>
            <a:pathLst>
              <a:path h="3223106" w="5768423">
                <a:moveTo>
                  <a:pt x="0" y="0"/>
                </a:moveTo>
                <a:lnTo>
                  <a:pt x="5768422" y="0"/>
                </a:lnTo>
                <a:lnTo>
                  <a:pt x="5768422" y="3223107"/>
                </a:lnTo>
                <a:lnTo>
                  <a:pt x="0" y="3223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533161" y="3587509"/>
            <a:ext cx="6482188" cy="6482188"/>
          </a:xfrm>
          <a:custGeom>
            <a:avLst/>
            <a:gdLst/>
            <a:ahLst/>
            <a:cxnLst/>
            <a:rect r="r" b="b" t="t" l="l"/>
            <a:pathLst>
              <a:path h="6482188" w="6482188">
                <a:moveTo>
                  <a:pt x="0" y="0"/>
                </a:moveTo>
                <a:lnTo>
                  <a:pt x="6482188" y="0"/>
                </a:lnTo>
                <a:lnTo>
                  <a:pt x="6482188" y="6482187"/>
                </a:lnTo>
                <a:lnTo>
                  <a:pt x="0" y="6482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49726" y="857250"/>
            <a:ext cx="1698854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Canva Sans Bold"/>
              </a:rPr>
              <a:t>ROȘU</a:t>
            </a:r>
          </a:p>
        </p:txBody>
      </p:sp>
      <p:sp>
        <p:nvSpPr>
          <p:cNvPr name="Freeform 14" id="14"/>
          <p:cNvSpPr/>
          <p:nvPr/>
        </p:nvSpPr>
        <p:spPr>
          <a:xfrm flipH="true" flipV="true" rot="0">
            <a:off x="0" y="-208085"/>
            <a:ext cx="6482188" cy="6482188"/>
          </a:xfrm>
          <a:custGeom>
            <a:avLst/>
            <a:gdLst/>
            <a:ahLst/>
            <a:cxnLst/>
            <a:rect r="r" b="b" t="t" l="l"/>
            <a:pathLst>
              <a:path h="6482188" w="6482188">
                <a:moveTo>
                  <a:pt x="6482188" y="6482188"/>
                </a:moveTo>
                <a:lnTo>
                  <a:pt x="0" y="6482188"/>
                </a:lnTo>
                <a:lnTo>
                  <a:pt x="0" y="0"/>
                </a:lnTo>
                <a:lnTo>
                  <a:pt x="6482188" y="0"/>
                </a:lnTo>
                <a:lnTo>
                  <a:pt x="6482188" y="648218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812609" y="6575454"/>
            <a:ext cx="2149364" cy="214936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122224" y="6575454"/>
            <a:ext cx="2127515" cy="2147033"/>
          </a:xfrm>
          <a:custGeom>
            <a:avLst/>
            <a:gdLst/>
            <a:ahLst/>
            <a:cxnLst/>
            <a:rect r="r" b="b" t="t" l="l"/>
            <a:pathLst>
              <a:path h="2147033" w="2127515">
                <a:moveTo>
                  <a:pt x="0" y="0"/>
                </a:moveTo>
                <a:lnTo>
                  <a:pt x="2127514" y="0"/>
                </a:lnTo>
                <a:lnTo>
                  <a:pt x="2127514" y="2147033"/>
                </a:lnTo>
                <a:lnTo>
                  <a:pt x="0" y="2147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183850" y="6502191"/>
            <a:ext cx="1493654" cy="2220296"/>
          </a:xfrm>
          <a:custGeom>
            <a:avLst/>
            <a:gdLst/>
            <a:ahLst/>
            <a:cxnLst/>
            <a:rect r="r" b="b" t="t" l="l"/>
            <a:pathLst>
              <a:path h="2220296" w="1493654">
                <a:moveTo>
                  <a:pt x="0" y="0"/>
                </a:moveTo>
                <a:lnTo>
                  <a:pt x="1493653" y="0"/>
                </a:lnTo>
                <a:lnTo>
                  <a:pt x="1493653" y="2220296"/>
                </a:lnTo>
                <a:lnTo>
                  <a:pt x="0" y="2220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3168623" y="2423794"/>
            <a:ext cx="3903582" cy="390358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1999614" y="2451529"/>
            <a:ext cx="3570925" cy="3535216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486312" y="514350"/>
            <a:ext cx="2975201" cy="2272310"/>
          </a:xfrm>
          <a:custGeom>
            <a:avLst/>
            <a:gdLst/>
            <a:ahLst/>
            <a:cxnLst/>
            <a:rect r="r" b="b" t="t" l="l"/>
            <a:pathLst>
              <a:path h="2272310" w="2975201">
                <a:moveTo>
                  <a:pt x="0" y="0"/>
                </a:moveTo>
                <a:lnTo>
                  <a:pt x="2975201" y="0"/>
                </a:lnTo>
                <a:lnTo>
                  <a:pt x="2975201" y="2272310"/>
                </a:lnTo>
                <a:lnTo>
                  <a:pt x="0" y="22723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7925639" y="2786660"/>
            <a:ext cx="3082789" cy="2558715"/>
          </a:xfrm>
          <a:prstGeom prst="rect">
            <a:avLst/>
          </a:prstGeom>
        </p:spPr>
      </p:pic>
      <p:sp>
        <p:nvSpPr>
          <p:cNvPr name="Freeform 11" id="11"/>
          <p:cNvSpPr/>
          <p:nvPr/>
        </p:nvSpPr>
        <p:spPr>
          <a:xfrm flipH="true" flipV="false" rot="0">
            <a:off x="14178227" y="-373763"/>
            <a:ext cx="4109773" cy="4566414"/>
          </a:xfrm>
          <a:custGeom>
            <a:avLst/>
            <a:gdLst/>
            <a:ahLst/>
            <a:cxnLst/>
            <a:rect r="r" b="b" t="t" l="l"/>
            <a:pathLst>
              <a:path h="4566414" w="4109773">
                <a:moveTo>
                  <a:pt x="4109773" y="0"/>
                </a:moveTo>
                <a:lnTo>
                  <a:pt x="0" y="0"/>
                </a:lnTo>
                <a:lnTo>
                  <a:pt x="0" y="4566415"/>
                </a:lnTo>
                <a:lnTo>
                  <a:pt x="4109773" y="4566415"/>
                </a:lnTo>
                <a:lnTo>
                  <a:pt x="4109773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true" rot="0">
            <a:off x="-621119" y="6841726"/>
            <a:ext cx="4804968" cy="4114800"/>
          </a:xfrm>
          <a:custGeom>
            <a:avLst/>
            <a:gdLst/>
            <a:ahLst/>
            <a:cxnLst/>
            <a:rect r="r" b="b" t="t" l="l"/>
            <a:pathLst>
              <a:path h="4114800" w="4804968">
                <a:moveTo>
                  <a:pt x="0" y="4114800"/>
                </a:moveTo>
                <a:lnTo>
                  <a:pt x="4804969" y="4114800"/>
                </a:lnTo>
                <a:lnTo>
                  <a:pt x="480496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36877" y="342900"/>
            <a:ext cx="1698854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DE59"/>
                </a:solidFill>
                <a:latin typeface="Canva Sans Bold"/>
              </a:rPr>
              <a:t>GALBEN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88347" y="3514367"/>
            <a:ext cx="2693922" cy="2723634"/>
          </a:xfrm>
          <a:custGeom>
            <a:avLst/>
            <a:gdLst/>
            <a:ahLst/>
            <a:cxnLst/>
            <a:rect r="r" b="b" t="t" l="l"/>
            <a:pathLst>
              <a:path h="2723634" w="2693922">
                <a:moveTo>
                  <a:pt x="0" y="0"/>
                </a:moveTo>
                <a:lnTo>
                  <a:pt x="2693922" y="0"/>
                </a:lnTo>
                <a:lnTo>
                  <a:pt x="2693922" y="2723634"/>
                </a:lnTo>
                <a:lnTo>
                  <a:pt x="0" y="27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7321" y="3749266"/>
            <a:ext cx="2760572" cy="2936779"/>
          </a:xfrm>
          <a:custGeom>
            <a:avLst/>
            <a:gdLst/>
            <a:ahLst/>
            <a:cxnLst/>
            <a:rect r="r" b="b" t="t" l="l"/>
            <a:pathLst>
              <a:path h="2936779" w="2760572">
                <a:moveTo>
                  <a:pt x="0" y="0"/>
                </a:moveTo>
                <a:lnTo>
                  <a:pt x="2760572" y="0"/>
                </a:lnTo>
                <a:lnTo>
                  <a:pt x="2760572" y="2936779"/>
                </a:lnTo>
                <a:lnTo>
                  <a:pt x="0" y="2936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656639" y="3514367"/>
            <a:ext cx="2798496" cy="2315120"/>
          </a:xfrm>
          <a:custGeom>
            <a:avLst/>
            <a:gdLst/>
            <a:ahLst/>
            <a:cxnLst/>
            <a:rect r="r" b="b" t="t" l="l"/>
            <a:pathLst>
              <a:path h="2315120" w="2798496">
                <a:moveTo>
                  <a:pt x="0" y="0"/>
                </a:moveTo>
                <a:lnTo>
                  <a:pt x="2798496" y="0"/>
                </a:lnTo>
                <a:lnTo>
                  <a:pt x="2798496" y="2315120"/>
                </a:lnTo>
                <a:lnTo>
                  <a:pt x="0" y="2315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947893" y="7115628"/>
            <a:ext cx="3801426" cy="1553259"/>
            <a:chOff x="0" y="0"/>
            <a:chExt cx="1001199" cy="40908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01199" cy="409089"/>
            </a:xfrm>
            <a:custGeom>
              <a:avLst/>
              <a:gdLst/>
              <a:ahLst/>
              <a:cxnLst/>
              <a:rect r="r" b="b" t="t" l="l"/>
              <a:pathLst>
                <a:path h="409089" w="1001199">
                  <a:moveTo>
                    <a:pt x="0" y="0"/>
                  </a:moveTo>
                  <a:lnTo>
                    <a:pt x="1001199" y="0"/>
                  </a:lnTo>
                  <a:lnTo>
                    <a:pt x="1001199" y="409089"/>
                  </a:lnTo>
                  <a:lnTo>
                    <a:pt x="0" y="409089"/>
                  </a:lnTo>
                  <a:close/>
                </a:path>
              </a:pathLst>
            </a:custGeom>
            <a:solidFill>
              <a:srgbClr val="FF7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001199" cy="4471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428601" y="6028845"/>
            <a:ext cx="2654024" cy="3229455"/>
          </a:xfrm>
          <a:custGeom>
            <a:avLst/>
            <a:gdLst/>
            <a:ahLst/>
            <a:cxnLst/>
            <a:rect r="r" b="b" t="t" l="l"/>
            <a:pathLst>
              <a:path h="3229455" w="2654024">
                <a:moveTo>
                  <a:pt x="0" y="0"/>
                </a:moveTo>
                <a:lnTo>
                  <a:pt x="2654024" y="0"/>
                </a:lnTo>
                <a:lnTo>
                  <a:pt x="2654024" y="3229455"/>
                </a:lnTo>
                <a:lnTo>
                  <a:pt x="0" y="32294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0493" y="231375"/>
            <a:ext cx="2880025" cy="2192419"/>
          </a:xfrm>
          <a:custGeom>
            <a:avLst/>
            <a:gdLst/>
            <a:ahLst/>
            <a:cxnLst/>
            <a:rect r="r" b="b" t="t" l="l"/>
            <a:pathLst>
              <a:path h="2192419" w="2880025">
                <a:moveTo>
                  <a:pt x="0" y="0"/>
                </a:moveTo>
                <a:lnTo>
                  <a:pt x="2880025" y="0"/>
                </a:lnTo>
                <a:lnTo>
                  <a:pt x="2880025" y="2192419"/>
                </a:lnTo>
                <a:lnTo>
                  <a:pt x="0" y="21924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235574">
            <a:off x="-2946714" y="8318283"/>
            <a:ext cx="7315200" cy="1314346"/>
          </a:xfrm>
          <a:custGeom>
            <a:avLst/>
            <a:gdLst/>
            <a:ahLst/>
            <a:cxnLst/>
            <a:rect r="r" b="b" t="t" l="l"/>
            <a:pathLst>
              <a:path h="1314346" w="7315200">
                <a:moveTo>
                  <a:pt x="0" y="0"/>
                </a:moveTo>
                <a:lnTo>
                  <a:pt x="7315200" y="0"/>
                </a:lnTo>
                <a:lnTo>
                  <a:pt x="7315200" y="1314346"/>
                </a:lnTo>
                <a:lnTo>
                  <a:pt x="0" y="1314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6660498" y="-1446996"/>
            <a:ext cx="4287395" cy="289399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/>
          <a:srcRect l="0" t="0" r="0" b="0"/>
          <a:stretch>
            <a:fillRect/>
          </a:stretch>
        </p:blipFill>
        <p:spPr>
          <a:xfrm flipH="false" flipV="false" rot="0">
            <a:off x="9144000" y="-1162592"/>
            <a:ext cx="9565623" cy="7700326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649726" y="857250"/>
            <a:ext cx="1698854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7830D"/>
                </a:solidFill>
                <a:latin typeface="Canva Sans Bold"/>
              </a:rPr>
              <a:t>PORTOCALIU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8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813480">
            <a:off x="-4228399" y="3669850"/>
            <a:ext cx="8651353" cy="11744498"/>
          </a:xfrm>
          <a:custGeom>
            <a:avLst/>
            <a:gdLst/>
            <a:ahLst/>
            <a:cxnLst/>
            <a:rect r="r" b="b" t="t" l="l"/>
            <a:pathLst>
              <a:path h="11744498" w="8651353">
                <a:moveTo>
                  <a:pt x="0" y="0"/>
                </a:moveTo>
                <a:lnTo>
                  <a:pt x="8651354" y="0"/>
                </a:lnTo>
                <a:lnTo>
                  <a:pt x="8651354" y="11744499"/>
                </a:lnTo>
                <a:lnTo>
                  <a:pt x="0" y="11744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355" t="0" r="-2135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718419" y="5469492"/>
            <a:ext cx="4165383" cy="1782437"/>
          </a:xfrm>
          <a:custGeom>
            <a:avLst/>
            <a:gdLst/>
            <a:ahLst/>
            <a:cxnLst/>
            <a:rect r="r" b="b" t="t" l="l"/>
            <a:pathLst>
              <a:path h="1782437" w="4165383">
                <a:moveTo>
                  <a:pt x="0" y="0"/>
                </a:moveTo>
                <a:lnTo>
                  <a:pt x="4165383" y="0"/>
                </a:lnTo>
                <a:lnTo>
                  <a:pt x="4165383" y="1782437"/>
                </a:lnTo>
                <a:lnTo>
                  <a:pt x="0" y="1782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53274" y="6672082"/>
            <a:ext cx="2736427" cy="2493569"/>
          </a:xfrm>
          <a:custGeom>
            <a:avLst/>
            <a:gdLst/>
            <a:ahLst/>
            <a:cxnLst/>
            <a:rect r="r" b="b" t="t" l="l"/>
            <a:pathLst>
              <a:path h="2493569" w="2736427">
                <a:moveTo>
                  <a:pt x="0" y="0"/>
                </a:moveTo>
                <a:lnTo>
                  <a:pt x="2736428" y="0"/>
                </a:lnTo>
                <a:lnTo>
                  <a:pt x="2736428" y="2493569"/>
                </a:lnTo>
                <a:lnTo>
                  <a:pt x="0" y="2493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08937" y="2818071"/>
            <a:ext cx="2035407" cy="3542639"/>
          </a:xfrm>
          <a:custGeom>
            <a:avLst/>
            <a:gdLst/>
            <a:ahLst/>
            <a:cxnLst/>
            <a:rect r="r" b="b" t="t" l="l"/>
            <a:pathLst>
              <a:path h="3542639" w="2035407">
                <a:moveTo>
                  <a:pt x="0" y="0"/>
                </a:moveTo>
                <a:lnTo>
                  <a:pt x="2035408" y="0"/>
                </a:lnTo>
                <a:lnTo>
                  <a:pt x="2035408" y="3542639"/>
                </a:lnTo>
                <a:lnTo>
                  <a:pt x="0" y="3542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735002" y="6672082"/>
            <a:ext cx="2531282" cy="2597398"/>
          </a:xfrm>
          <a:custGeom>
            <a:avLst/>
            <a:gdLst/>
            <a:ahLst/>
            <a:cxnLst/>
            <a:rect r="r" b="b" t="t" l="l"/>
            <a:pathLst>
              <a:path h="2597398" w="2531282">
                <a:moveTo>
                  <a:pt x="0" y="0"/>
                </a:moveTo>
                <a:lnTo>
                  <a:pt x="2531283" y="0"/>
                </a:lnTo>
                <a:lnTo>
                  <a:pt x="2531283" y="2597398"/>
                </a:lnTo>
                <a:lnTo>
                  <a:pt x="0" y="2597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06146" y="3640210"/>
            <a:ext cx="2424056" cy="3006581"/>
          </a:xfrm>
          <a:custGeom>
            <a:avLst/>
            <a:gdLst/>
            <a:ahLst/>
            <a:cxnLst/>
            <a:rect r="r" b="b" t="t" l="l"/>
            <a:pathLst>
              <a:path h="3006581" w="2424056">
                <a:moveTo>
                  <a:pt x="0" y="0"/>
                </a:moveTo>
                <a:lnTo>
                  <a:pt x="2424056" y="0"/>
                </a:lnTo>
                <a:lnTo>
                  <a:pt x="2424056" y="3006580"/>
                </a:lnTo>
                <a:lnTo>
                  <a:pt x="0" y="30065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06538" y="430192"/>
            <a:ext cx="2976009" cy="2265487"/>
          </a:xfrm>
          <a:custGeom>
            <a:avLst/>
            <a:gdLst/>
            <a:ahLst/>
            <a:cxnLst/>
            <a:rect r="r" b="b" t="t" l="l"/>
            <a:pathLst>
              <a:path h="2265487" w="2976009">
                <a:moveTo>
                  <a:pt x="0" y="0"/>
                </a:moveTo>
                <a:lnTo>
                  <a:pt x="2976009" y="0"/>
                </a:lnTo>
                <a:lnTo>
                  <a:pt x="2976009" y="2265487"/>
                </a:lnTo>
                <a:lnTo>
                  <a:pt x="0" y="2265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28211" y="-1028700"/>
            <a:ext cx="5657850" cy="4114800"/>
          </a:xfrm>
          <a:custGeom>
            <a:avLst/>
            <a:gdLst/>
            <a:ahLst/>
            <a:cxnLst/>
            <a:rect r="r" b="b" t="t" l="l"/>
            <a:pathLst>
              <a:path h="4114800" w="5657850">
                <a:moveTo>
                  <a:pt x="0" y="0"/>
                </a:moveTo>
                <a:lnTo>
                  <a:pt x="5657850" y="0"/>
                </a:lnTo>
                <a:lnTo>
                  <a:pt x="56578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148534">
            <a:off x="15333594" y="3514898"/>
            <a:ext cx="7128891" cy="8229600"/>
          </a:xfrm>
          <a:custGeom>
            <a:avLst/>
            <a:gdLst/>
            <a:ahLst/>
            <a:cxnLst/>
            <a:rect r="r" b="b" t="t" l="l"/>
            <a:pathLst>
              <a:path h="8229600" w="7128891">
                <a:moveTo>
                  <a:pt x="0" y="0"/>
                </a:moveTo>
                <a:lnTo>
                  <a:pt x="7128891" y="0"/>
                </a:lnTo>
                <a:lnTo>
                  <a:pt x="71288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9726" y="693939"/>
            <a:ext cx="16988549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7B1E8E"/>
                </a:solidFill>
                <a:latin typeface="Canva Sans Bold"/>
              </a:rPr>
              <a:t>VIOLET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DAFWvoFrhS8</dc:identifier>
  <dcterms:modified xsi:type="dcterms:W3CDTF">2011-08-01T06:04:30Z</dcterms:modified>
  <cp:revision>1</cp:revision>
  <dc:title>Ficut Silvia -POVESTEA CULORILOR (Video)</dc:title>
</cp:coreProperties>
</file>