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white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4" name="Date Placeholder 2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p>
            <a:pPr algn="r">
              <a:buNone/>
            </a:pPr>
            <a:fld id="{9A0DB2DC-4C9A-4742-B13C-FB6460FD3503}" type="slidenum">
              <a:rPr lang="ro-RO" altLang="x-none" dirty="0">
                <a:solidFill>
                  <a:srgbClr val="D1EAEE"/>
                </a:solidFill>
              </a:rPr>
            </a:fld>
            <a:endParaRPr lang="ro-RO" altLang="x-none" dirty="0">
              <a:solidFill>
                <a:srgbClr val="D1EAE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white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p>
            <a:pPr algn="r">
              <a:buNone/>
            </a:pPr>
            <a:fld id="{9A0DB2DC-4C9A-4742-B13C-FB6460FD3503}" type="slidenum">
              <a:rPr lang="ro-RO" altLang="x-none" dirty="0">
                <a:solidFill>
                  <a:srgbClr val="D1EAEE"/>
                </a:solidFill>
              </a:rPr>
            </a:fld>
            <a:endParaRPr lang="ro-RO" altLang="x-none" dirty="0">
              <a:solidFill>
                <a:srgbClr val="D1EAE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ight Triangle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p>
            <a:pPr algn="r">
              <a:buNone/>
            </a:pPr>
            <a:fld id="{9A0DB2DC-4C9A-4742-B13C-FB6460FD3503}" type="slidenum">
              <a:rPr lang="ro-RO" altLang="x-none" dirty="0"/>
            </a:fld>
            <a:endParaRPr lang="ro-RO" altLang="x-non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3">
        <a:schemeClr val="bg1"/>
      </p:bgRef>
    </p:bg>
    <p:spTree>
      <p:nvGrpSpPr>
        <p:cNvPr id="1" name=""/>
        <p:cNvGrpSpPr/>
        <p:nvPr/>
      </p:nvGrpSpPr>
      <p:grpSpPr/>
      <p:sp>
        <p:nvSpPr>
          <p:cNvPr id="7" name="Freeform 6"/>
          <p:cNvSpPr/>
          <p:nvPr/>
        </p:nvSpPr>
        <p:spPr bwMode="auto">
          <a:xfrm>
            <a:off x="-9525" y="-7937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93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o-RO" altLang="x-none" dirty="0">
                <a:latin typeface="Arial" panose="020B0604020202020204" pitchFamily="34" charset="0"/>
              </a:rPr>
            </a:fld>
            <a:endParaRPr lang="ro-RO" altLang="x-none" dirty="0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/>
          <p:nvPr/>
        </p:nvGrpSpPr>
        <p:grpSpPr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33400" y="533400"/>
            <a:ext cx="7851648" cy="2667000"/>
          </a:xfrm>
          <a:ln>
            <a:miter lim="800000"/>
          </a:ln>
          <a:effectLst/>
          <a:sp3d prstMaterial="plastic"/>
        </p:spPr>
        <p:txBody>
          <a:bodyPr vert="horz" wrap="square" lIns="0" tIns="0" rIns="18288" bIns="0" numCol="1" anchor="b" anchorCtr="0" compatLnSpc="1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898525" algn="l"/>
                <a:tab pos="1349375" algn="l"/>
                <a:tab pos="1798320" algn="l"/>
                <a:tab pos="2247900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4745" algn="l"/>
                <a:tab pos="5394325" algn="l"/>
                <a:tab pos="5845175" algn="l"/>
                <a:tab pos="6294120" algn="l"/>
              </a:tabLst>
              <a:defRPr/>
            </a:pP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Aria </a:t>
            </a: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curriculară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Terapie educaţională complexă şi integrată</a:t>
            </a:r>
            <a:b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Disciplina de </a:t>
            </a: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învăţământ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Formarea autonomiei personale</a:t>
            </a:r>
            <a:b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Titlul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lecţiei</a:t>
            </a:r>
            <a:r>
              <a:rPr kumimoji="0" lang="fr-FR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Pregătim sandwich-uri</a:t>
            </a:r>
            <a:br>
              <a:rPr kumimoji="0" lang="ro-RO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o-RO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7854950" cy="1752600"/>
          </a:xfrm>
          <a:ln/>
        </p:spPr>
        <p:txBody>
          <a:bodyPr vert="horz" wrap="square" lIns="0" tIns="45720" rIns="18288" bIns="45720" anchor="t" anchorCtr="0"/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fr-F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Data: 2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9.10.2013</a:t>
            </a:r>
            <a:endParaRPr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fr-F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Clasa: a II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-a B</a:t>
            </a:r>
            <a:endParaRPr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pt-B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Şcoala: Centrul 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Ş</a:t>
            </a:r>
            <a:r>
              <a:rPr lang="pt-B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colar de Educaţie Incluzivă Nr.1 Oradea</a:t>
            </a:r>
            <a:endParaRPr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algn="l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r>
              <a:rPr lang="fr-FR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Profesor-educator: </a:t>
            </a:r>
            <a:r>
              <a:rPr lang="ro-RO" altLang="x-none" sz="2400" kern="1200" dirty="0">
                <a:latin typeface="Arial" panose="020B0604020202020204" pitchFamily="34" charset="0"/>
                <a:ea typeface="+mn-ea"/>
                <a:cs typeface="+mn-cs"/>
              </a:rPr>
              <a:t>Dănuţa Monica-Lucia</a:t>
            </a:r>
            <a:endParaRPr lang="ro-RO" altLang="x-none" sz="240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 eaLnBrk="1" hangingPunct="1">
              <a:lnSpc>
                <a:spcPct val="90000"/>
              </a:lnSpc>
              <a:buClr>
                <a:srgbClr val="0BD0D9"/>
              </a:buClr>
              <a:buSzPct val="95000"/>
              <a:tabLst>
                <a:tab pos="457200" algn="l"/>
                <a:tab pos="898525" algn="l"/>
                <a:tab pos="1349375" algn="l"/>
                <a:tab pos="1798955" algn="l"/>
                <a:tab pos="2247900" algn="l"/>
                <a:tab pos="2697480" algn="l"/>
                <a:tab pos="3146425" algn="l"/>
                <a:tab pos="3597275" algn="l"/>
                <a:tab pos="4046855" algn="l"/>
                <a:tab pos="4495800" algn="l"/>
                <a:tab pos="4945380" algn="l"/>
                <a:tab pos="5394325" algn="l"/>
                <a:tab pos="5845175" algn="l"/>
                <a:tab pos="6294755" algn="l"/>
              </a:tabLst>
            </a:pPr>
            <a:endParaRPr lang="ro-RO" altLang="x-none" sz="2400" kern="12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" descr="IMAGE0006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1" descr="IMAGE0006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1" descr="IMAGE0007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1" descr="IMAGE0007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1" descr="IMAGE0007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2" descr="IMAGE00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1" descr="IMAGE0007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1" descr="IMAGE0007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352800" y="1066800"/>
            <a:ext cx="5334000" cy="1524000"/>
          </a:xfrm>
          <a:ln>
            <a:miter lim="800000"/>
          </a:ln>
          <a:effectLst/>
          <a:sp3d prstMaterial="plastic"/>
        </p:spPr>
        <p:txBody>
          <a:bodyPr vert="horz" wrap="square" lIns="0" tIns="0" rIns="18288" bIns="0" numCol="1" anchor="b" anchorCtr="0" compatLnSpc="1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o-RO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Poftă bună !</a:t>
            </a:r>
            <a:endParaRPr kumimoji="0" lang="ro-RO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819400"/>
            <a:ext cx="3733800" cy="2706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IMAGE0005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1" descr="IMAGE0005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1" descr="IMAGE0005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1" descr="IMAGE0006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1" descr="IMAGE0006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1" descr="IMAGE0006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1" descr="IMAGE0006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1" descr="IMAGE0006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291</Words>
  <Application>WPS Presentation</Application>
  <PresentationFormat>On-screen Show (4:3)</PresentationFormat>
  <Paragraphs>10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Constantia</vt:lpstr>
      <vt:lpstr>Wingdings 2</vt:lpstr>
      <vt:lpstr>Wingdings 2</vt:lpstr>
      <vt:lpstr>Microsoft YaHei</vt:lpstr>
      <vt:lpstr>Arial Unicode MS</vt:lpstr>
      <vt:lpstr>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Lacrimioara</cp:lastModifiedBy>
  <cp:revision>7</cp:revision>
  <dcterms:created xsi:type="dcterms:W3CDTF">2021-05-30T14:27:55Z</dcterms:created>
  <dcterms:modified xsi:type="dcterms:W3CDTF">2021-05-30T14:28:06Z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1033-11.2.0.10132</vt:lpwstr>
  </property>
</Properties>
</file>