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69" r:id="rId3"/>
    <p:sldId id="271" r:id="rId4"/>
    <p:sldId id="263" r:id="rId5"/>
    <p:sldId id="265" r:id="rId6"/>
    <p:sldId id="264" r:id="rId7"/>
    <p:sldId id="268" r:id="rId8"/>
    <p:sldId id="266" r:id="rId9"/>
    <p:sldId id="267" r:id="rId10"/>
    <p:sldId id="270" r:id="rId11"/>
    <p:sldId id="26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9C876-54B1-44D1-9C70-A690570591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DD3430-1A1A-4636-B262-ADED35F050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DFA92B-6CD1-416D-9C80-B7DE8A6FB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5/25/2021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91A66D-B98E-4AEF-A480-61C927BE5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94A9EE-7099-4338-884E-DC28356A0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333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15135-EBE1-4DFD-B4A2-80C5D2B38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92DA55-C934-44E7-A536-02F10526F7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C863A-D53E-4EC8-B056-43FC67C5D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5/25/2021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25D542-0648-4DEB-B208-F4B11A211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9C1D20-3913-415C-9E2F-5918A4BC1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508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A08F78-C161-4183-B228-ADA0C5A83F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51E75E-C455-4666-AC69-D6B095B18B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4E7ED-18B6-4631-9AA3-D0FF04658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5/25/2021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718460-0B38-403F-BD3D-665C3747E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7949BB-0ED0-40FB-958B-5AD718BC3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259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6D2BE-04CF-4899-AFD3-D867EEA7E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4AE4C7-115C-462B-8B91-7E92C69388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8F3C84-7CA2-4C99-B699-CEC0FA1EE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5/25/2021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2FAEB6-7D2B-42E3-9CA8-3FB36CDBE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604AA-15FE-4DB5-BB55-FC671A68E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367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088EF-C302-4042-89C8-562B20510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1E55DA-747B-47BC-8EA2-E20B01ECA4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9566C5-A175-42E4-A107-663E63187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5/25/2021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3D389F-8502-46A3-9367-4E9D52A23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633B2-F737-40F4-BEAE-B8DB6A9C9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878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09AE5-8031-47A5-9282-5E4051B35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D1DE3A-3BB3-4375-A3E5-B1678C8AB7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3AC57B-8D42-4FE5-A103-31C4446A5F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0A39F6-05FD-4F63-9A7F-CEF98FCD9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5/25/2021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EF1CE3-3E8F-4A59-BB6A-BBAF1E818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AD122C-4FA0-4007-8123-B0AE074C3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90942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9306C-47B2-4B39-A305-69022807E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B2F2BA-DFF5-444C-9396-2C28175F6E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7ECFC0-3B61-4420-BC31-A3C280213D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6CFEB8-FCC8-4227-A853-775D32D75F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F4FCAE-6E7D-4329-B741-973D0243D8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726E86-3F36-430C-BCF2-6A66FECD1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5/25/2021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6C04A2-743F-4551-92CB-D204EBAD1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D52EAF-115D-4B34-BC40-199F6B956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8191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EC23F-2725-4C61-8AF4-6F58A6369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FB1E71-2C45-4566-B7C1-8AAA287B0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5/25/2021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879D20-A6DA-454B-915F-7B3A4C216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67D6B2-4F96-48CF-97D7-C811134AB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791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D0DCD3-D328-4505-AE5A-56DB64EE2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5/25/2021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75B99B-5026-458E-8BAE-7124FFC23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760787-F3E7-4DCF-8C1E-3C0766C43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378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6BB8F-8C68-4088-84FA-68BEC39FA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E1C0AF-22AF-43FC-9282-1897251AC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391B85-5878-4CFD-94A8-C00785ADA1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0F586C-2763-4530-8EF8-CA3A6861E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5/25/2021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476860-5AF6-48D0-87EC-33D1F72D3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3AC9BD-C63D-4F54-BE23-D2CFB240E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7603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943FA-4FA4-4AD6-976F-E3680B9FB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71DB72-01F9-4A60-9C8E-5CBCEA1C41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5AA9CE-1CC9-4B0F-9CD2-37838B2FDD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AFBE89-AA62-40F3-8149-C2978B612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5/25/2021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788AF5-EA9F-4B39-B4C4-86F1B760E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6AA879-19EF-4A0A-AE92-5839F0A50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799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349BD6-18DF-4D3A-A0C5-3B3AE6D5B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474E7E-77D8-45AD-8CC0-D90F0A2C11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089DFB-98A0-4042-A469-090C5C6FB8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5/25/2021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C11319-3CBC-4F68-84B5-CBC59E8653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2E16B2-6EAB-4B7B-BB76-ABF6300050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122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9" y="1918207"/>
            <a:ext cx="9344891" cy="3422719"/>
          </a:xfrm>
        </p:spPr>
        <p:txBody>
          <a:bodyPr>
            <a:normAutofit fontScale="90000"/>
          </a:bodyPr>
          <a:lstStyle/>
          <a:p>
            <a:r>
              <a:rPr lang="ro-RO" sz="8000" dirty="0">
                <a:latin typeface="Comic Sans MS" panose="030F0702030302020204" pitchFamily="66" charset="0"/>
              </a:rPr>
              <a:t>Exerciții de orientare spațială</a:t>
            </a:r>
            <a:br>
              <a:rPr lang="ro-RO" sz="8000" dirty="0">
                <a:latin typeface="Comic Sans MS" panose="030F0702030302020204" pitchFamily="66" charset="0"/>
              </a:rPr>
            </a:br>
            <a:br>
              <a:rPr lang="ro-RO" sz="8000" dirty="0">
                <a:latin typeface="Comic Sans MS" panose="030F0702030302020204" pitchFamily="66" charset="0"/>
              </a:rPr>
            </a:br>
            <a:br>
              <a:rPr lang="en-US" sz="8000" dirty="0">
                <a:latin typeface="Comic Sans MS" panose="030F0702030302020204" pitchFamily="66" charset="0"/>
              </a:rPr>
            </a:br>
            <a:r>
              <a:rPr lang="en-US" sz="4000" b="1" i="1" dirty="0">
                <a:latin typeface="Comic Sans MS" panose="030F0702030302020204" pitchFamily="66" charset="0"/>
              </a:rPr>
              <a:t>PROFESOR</a:t>
            </a:r>
            <a:r>
              <a:rPr lang="ro-RO" sz="4000" b="1" i="1" dirty="0">
                <a:latin typeface="Comic Sans MS" panose="030F0702030302020204" pitchFamily="66" charset="0"/>
              </a:rPr>
              <a:t>:</a:t>
            </a:r>
            <a:r>
              <a:rPr lang="en-US" sz="4000" b="1" i="1" dirty="0">
                <a:latin typeface="Comic Sans MS" panose="030F0702030302020204" pitchFamily="66" charset="0"/>
              </a:rPr>
              <a:t> HERLA</a:t>
            </a:r>
            <a:r>
              <a:rPr lang="ro-RO" sz="4000" b="1" i="1" dirty="0">
                <a:latin typeface="Comic Sans MS" panose="030F0702030302020204" pitchFamily="66" charset="0"/>
              </a:rPr>
              <a:t>Ș MIRELA</a:t>
            </a:r>
          </a:p>
        </p:txBody>
      </p:sp>
    </p:spTree>
    <p:extLst>
      <p:ext uri="{BB962C8B-B14F-4D97-AF65-F5344CB8AC3E}">
        <p14:creationId xmlns:p14="http://schemas.microsoft.com/office/powerpoint/2010/main" val="1720989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Image result for clipart dog">
            <a:extLst>
              <a:ext uri="{FF2B5EF4-FFF2-40B4-BE49-F238E27FC236}">
                <a16:creationId xmlns:a16="http://schemas.microsoft.com/office/drawing/2014/main" id="{B1037041-1A06-49C1-B6EF-7F8E066B817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3475" y="976211"/>
            <a:ext cx="4207954" cy="4679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3BFB10C-EA75-4E79-A31F-622755284C5A}"/>
              </a:ext>
            </a:extLst>
          </p:cNvPr>
          <p:cNvSpPr/>
          <p:nvPr/>
        </p:nvSpPr>
        <p:spPr>
          <a:xfrm>
            <a:off x="7573957" y="674042"/>
            <a:ext cx="42868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o-RO" sz="5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HAM! HAM!</a:t>
            </a:r>
            <a:endParaRPr lang="en-US" sz="54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DE13469-1D9E-4B7E-B8C5-776305EE766A}"/>
              </a:ext>
            </a:extLst>
          </p:cNvPr>
          <p:cNvSpPr/>
          <p:nvPr/>
        </p:nvSpPr>
        <p:spPr>
          <a:xfrm>
            <a:off x="384048" y="4383458"/>
            <a:ext cx="42868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o-RO" sz="5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HAM! HAM!</a:t>
            </a:r>
            <a:endParaRPr lang="en-US" sz="54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55042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7098" y="868490"/>
            <a:ext cx="5398262" cy="2852737"/>
          </a:xfrm>
        </p:spPr>
        <p:txBody>
          <a:bodyPr/>
          <a:lstStyle/>
          <a:p>
            <a:r>
              <a:rPr lang="ro-RO" dirty="0"/>
              <a:t>BRAVO, COPII!!!!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Image result for clipart dog">
            <a:extLst>
              <a:ext uri="{FF2B5EF4-FFF2-40B4-BE49-F238E27FC236}">
                <a16:creationId xmlns:a16="http://schemas.microsoft.com/office/drawing/2014/main" id="{B1037041-1A06-49C1-B6EF-7F8E066B817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3475" y="976211"/>
            <a:ext cx="4207954" cy="4679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3BFB10C-EA75-4E79-A31F-622755284C5A}"/>
              </a:ext>
            </a:extLst>
          </p:cNvPr>
          <p:cNvSpPr/>
          <p:nvPr/>
        </p:nvSpPr>
        <p:spPr>
          <a:xfrm>
            <a:off x="7573957" y="674042"/>
            <a:ext cx="42868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o-RO" sz="5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HAM! HAM!</a:t>
            </a:r>
            <a:endParaRPr lang="en-US" sz="54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DE13469-1D9E-4B7E-B8C5-776305EE766A}"/>
              </a:ext>
            </a:extLst>
          </p:cNvPr>
          <p:cNvSpPr/>
          <p:nvPr/>
        </p:nvSpPr>
        <p:spPr>
          <a:xfrm>
            <a:off x="384048" y="4383458"/>
            <a:ext cx="42868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o-RO" sz="5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HAM! HAM!</a:t>
            </a:r>
            <a:endParaRPr lang="en-US" sz="54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92729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699C7-0E28-4F5D-8BFF-530286F47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3816" y="804990"/>
            <a:ext cx="2508504" cy="814451"/>
          </a:xfrm>
        </p:spPr>
        <p:txBody>
          <a:bodyPr>
            <a:noAutofit/>
          </a:bodyPr>
          <a:lstStyle/>
          <a:p>
            <a:r>
              <a:rPr lang="ro-RO" sz="7200" b="1" dirty="0"/>
              <a:t>CUTIE</a:t>
            </a:r>
            <a:endParaRPr lang="en-US" sz="7200" b="1" dirty="0"/>
          </a:p>
        </p:txBody>
      </p:sp>
      <p:pic>
        <p:nvPicPr>
          <p:cNvPr id="4" name="Picture 6" descr="Image result for clipart box">
            <a:extLst>
              <a:ext uri="{FF2B5EF4-FFF2-40B4-BE49-F238E27FC236}">
                <a16:creationId xmlns:a16="http://schemas.microsoft.com/office/drawing/2014/main" id="{7D974CE6-E669-4906-A319-9683E087E0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6261" y="1068210"/>
            <a:ext cx="4083614" cy="4313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449DE5A-BB98-495A-B8AB-BA25C5598001}"/>
              </a:ext>
            </a:extLst>
          </p:cNvPr>
          <p:cNvSpPr/>
          <p:nvPr/>
        </p:nvSpPr>
        <p:spPr>
          <a:xfrm>
            <a:off x="3611599" y="4860276"/>
            <a:ext cx="83708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o-RO" sz="96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C</a:t>
            </a:r>
            <a:endParaRPr lang="en-US" sz="96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9DB468-D69E-4107-B729-F4883BFAFF68}"/>
              </a:ext>
            </a:extLst>
          </p:cNvPr>
          <p:cNvSpPr/>
          <p:nvPr/>
        </p:nvSpPr>
        <p:spPr>
          <a:xfrm>
            <a:off x="5402534" y="4860276"/>
            <a:ext cx="79380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o-RO" sz="96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T</a:t>
            </a:r>
            <a:endParaRPr lang="en-US" sz="96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1D391E3-4F28-4DEB-9782-037F0CF5BC0C}"/>
              </a:ext>
            </a:extLst>
          </p:cNvPr>
          <p:cNvSpPr/>
          <p:nvPr/>
        </p:nvSpPr>
        <p:spPr>
          <a:xfrm>
            <a:off x="4331930" y="4860276"/>
            <a:ext cx="124294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o-RO" sz="96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U</a:t>
            </a:r>
            <a:endParaRPr lang="en-US" sz="96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7C5E87E-ABD2-4ABF-8666-35BC4E7E9F63}"/>
              </a:ext>
            </a:extLst>
          </p:cNvPr>
          <p:cNvSpPr/>
          <p:nvPr/>
        </p:nvSpPr>
        <p:spPr>
          <a:xfrm>
            <a:off x="6229905" y="4865088"/>
            <a:ext cx="51328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o-RO" sz="96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I</a:t>
            </a:r>
            <a:endParaRPr lang="en-US" sz="96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4884971-6B75-4E46-AF42-D14CD33CF343}"/>
              </a:ext>
            </a:extLst>
          </p:cNvPr>
          <p:cNvSpPr/>
          <p:nvPr/>
        </p:nvSpPr>
        <p:spPr>
          <a:xfrm>
            <a:off x="6810314" y="4860276"/>
            <a:ext cx="78579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o-RO" sz="96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E</a:t>
            </a:r>
            <a:endParaRPr lang="en-US" sz="96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30670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7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3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3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325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325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3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3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3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3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3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3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73F62-4D5D-4930-960F-02FAEA62A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1148" y="283421"/>
            <a:ext cx="4654485" cy="942064"/>
          </a:xfrm>
        </p:spPr>
        <p:txBody>
          <a:bodyPr/>
          <a:lstStyle/>
          <a:p>
            <a:r>
              <a:rPr lang="ro-RO" dirty="0"/>
              <a:t>Unde este cățelul?</a:t>
            </a:r>
            <a:endParaRPr lang="en-US" dirty="0"/>
          </a:p>
        </p:txBody>
      </p:sp>
      <p:pic>
        <p:nvPicPr>
          <p:cNvPr id="1032" name="Picture 8" descr="Image result for clipart dog">
            <a:extLst>
              <a:ext uri="{FF2B5EF4-FFF2-40B4-BE49-F238E27FC236}">
                <a16:creationId xmlns:a16="http://schemas.microsoft.com/office/drawing/2014/main" id="{7F1BC0D9-A076-43C5-B32E-16AB839BE9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502" y="1649835"/>
            <a:ext cx="3385057" cy="37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E78C34D-A6BA-44A9-90F6-6E5DB107BD99}"/>
              </a:ext>
            </a:extLst>
          </p:cNvPr>
          <p:cNvCxnSpPr/>
          <p:nvPr/>
        </p:nvCxnSpPr>
        <p:spPr>
          <a:xfrm>
            <a:off x="1187777" y="5373278"/>
            <a:ext cx="1007725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Picture 6" descr="Image result for clipart box">
            <a:extLst>
              <a:ext uri="{FF2B5EF4-FFF2-40B4-BE49-F238E27FC236}">
                <a16:creationId xmlns:a16="http://schemas.microsoft.com/office/drawing/2014/main" id="{58BF2327-0A5E-418F-BF50-48382F6D72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1559" y="2179199"/>
            <a:ext cx="4083614" cy="4313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6A7CAF93-91DA-471E-9C80-8132B89AFE31}"/>
              </a:ext>
            </a:extLst>
          </p:cNvPr>
          <p:cNvSpPr txBox="1"/>
          <p:nvPr/>
        </p:nvSpPr>
        <p:spPr>
          <a:xfrm>
            <a:off x="4779390" y="1409758"/>
            <a:ext cx="7032396" cy="769441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o-RO" sz="4400" dirty="0"/>
              <a:t>CĂȚELUL ESTE </a:t>
            </a:r>
            <a:r>
              <a:rPr lang="ro-RO" sz="4400" b="1" dirty="0">
                <a:solidFill>
                  <a:srgbClr val="FF0000"/>
                </a:solidFill>
              </a:rPr>
              <a:t>LÂNGĂ</a:t>
            </a:r>
            <a:r>
              <a:rPr lang="ro-RO" sz="4400" dirty="0"/>
              <a:t> CUTIE.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721152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7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5" presetClass="entr" presetSubtype="0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73F62-4D5D-4930-960F-02FAEA62A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043" y="3032952"/>
            <a:ext cx="4525652" cy="841506"/>
          </a:xfrm>
        </p:spPr>
        <p:txBody>
          <a:bodyPr/>
          <a:lstStyle/>
          <a:p>
            <a:r>
              <a:rPr lang="ro-RO" dirty="0"/>
              <a:t>Unde este cățelul?</a:t>
            </a:r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E78C34D-A6BA-44A9-90F6-6E5DB107BD99}"/>
              </a:ext>
            </a:extLst>
          </p:cNvPr>
          <p:cNvCxnSpPr/>
          <p:nvPr/>
        </p:nvCxnSpPr>
        <p:spPr>
          <a:xfrm>
            <a:off x="1178350" y="4741681"/>
            <a:ext cx="1007725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Picture 6" descr="Image result for clipart box">
            <a:extLst>
              <a:ext uri="{FF2B5EF4-FFF2-40B4-BE49-F238E27FC236}">
                <a16:creationId xmlns:a16="http://schemas.microsoft.com/office/drawing/2014/main" id="{58BF2327-0A5E-418F-BF50-48382F6D72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3464" y="1612368"/>
            <a:ext cx="4083614" cy="4313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clipart dog">
            <a:extLst>
              <a:ext uri="{FF2B5EF4-FFF2-40B4-BE49-F238E27FC236}">
                <a16:creationId xmlns:a16="http://schemas.microsoft.com/office/drawing/2014/main" id="{7F1BC0D9-A076-43C5-B32E-16AB839BE9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4594" y="3655121"/>
            <a:ext cx="2524766" cy="2797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327B2D9-059C-4EB2-BFB8-864CD1EB8411}"/>
              </a:ext>
            </a:extLst>
          </p:cNvPr>
          <p:cNvSpPr txBox="1"/>
          <p:nvPr/>
        </p:nvSpPr>
        <p:spPr>
          <a:xfrm>
            <a:off x="2909073" y="676212"/>
            <a:ext cx="7032396" cy="769441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o-RO" sz="4400" dirty="0"/>
              <a:t>CĂȚELUL ESTE </a:t>
            </a:r>
            <a:r>
              <a:rPr lang="ro-RO" sz="4400" b="1" dirty="0">
                <a:solidFill>
                  <a:srgbClr val="FF0000"/>
                </a:solidFill>
              </a:rPr>
              <a:t>ÎN FAȚA </a:t>
            </a:r>
            <a:r>
              <a:rPr lang="ro-RO" sz="4400" dirty="0"/>
              <a:t>CUTIEI.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744315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73F62-4D5D-4930-960F-02FAEA62A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359" y="2597883"/>
            <a:ext cx="4563359" cy="769442"/>
          </a:xfrm>
        </p:spPr>
        <p:txBody>
          <a:bodyPr/>
          <a:lstStyle/>
          <a:p>
            <a:r>
              <a:rPr lang="ro-RO" dirty="0"/>
              <a:t>Unde este cățelul?</a:t>
            </a:r>
            <a:endParaRPr lang="en-US" dirty="0"/>
          </a:p>
        </p:txBody>
      </p:sp>
      <p:pic>
        <p:nvPicPr>
          <p:cNvPr id="1032" name="Picture 8" descr="Image result for clipart dog">
            <a:extLst>
              <a:ext uri="{FF2B5EF4-FFF2-40B4-BE49-F238E27FC236}">
                <a16:creationId xmlns:a16="http://schemas.microsoft.com/office/drawing/2014/main" id="{7F1BC0D9-A076-43C5-B32E-16AB839BE9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0863" y="1928565"/>
            <a:ext cx="2698542" cy="3000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E78C34D-A6BA-44A9-90F6-6E5DB107BD99}"/>
              </a:ext>
            </a:extLst>
          </p:cNvPr>
          <p:cNvCxnSpPr/>
          <p:nvPr/>
        </p:nvCxnSpPr>
        <p:spPr>
          <a:xfrm>
            <a:off x="1244337" y="6004874"/>
            <a:ext cx="1007725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Picture 6" descr="Image result for clipart box">
            <a:extLst>
              <a:ext uri="{FF2B5EF4-FFF2-40B4-BE49-F238E27FC236}">
                <a16:creationId xmlns:a16="http://schemas.microsoft.com/office/drawing/2014/main" id="{58BF2327-0A5E-418F-BF50-48382F6D72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3936" y="2860266"/>
            <a:ext cx="4083614" cy="4313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9DFFB87-B3B7-455A-8666-26E31B413CD7}"/>
              </a:ext>
            </a:extLst>
          </p:cNvPr>
          <p:cNvSpPr txBox="1"/>
          <p:nvPr/>
        </p:nvSpPr>
        <p:spPr>
          <a:xfrm>
            <a:off x="2579802" y="772050"/>
            <a:ext cx="7921658" cy="769441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o-RO" sz="4400" dirty="0"/>
              <a:t>CĂȚELUL ESTE </a:t>
            </a:r>
            <a:r>
              <a:rPr lang="ro-RO" sz="4400" b="1" dirty="0">
                <a:solidFill>
                  <a:srgbClr val="FF0000"/>
                </a:solidFill>
              </a:rPr>
              <a:t>ÎN SPATELE</a:t>
            </a:r>
            <a:r>
              <a:rPr lang="ro-RO" sz="4400" dirty="0"/>
              <a:t> CUTIEI.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840059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4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555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6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60" tmFilter="0, 0; 0.125,0.2665; 0.25,0.4; 0.375,0.465; 0.5,0.5;  0.625,0.535; 0.75,0.6; 0.875,0.7335; 1,1">
                                          <p:stCondLst>
                                            <p:cond delay="166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830" tmFilter="0, 0; 0.125,0.2665; 0.25,0.4; 0.375,0.465; 0.5,0.5;  0.625,0.535; 0.75,0.6; 0.875,0.7335; 1,1">
                                          <p:stCondLst>
                                            <p:cond delay="331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10" tmFilter="0, 0; 0.125,0.2665; 0.25,0.4; 0.375,0.465; 0.5,0.5;  0.625,0.535; 0.75,0.6; 0.875,0.7335; 1,1">
                                          <p:stCondLst>
                                            <p:cond delay="414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65">
                                          <p:stCondLst>
                                            <p:cond delay="1625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415" decel="50000">
                                          <p:stCondLst>
                                            <p:cond delay="169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65">
                                          <p:stCondLst>
                                            <p:cond delay="328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415" decel="50000">
                                          <p:stCondLst>
                                            <p:cond delay="3345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65">
                                          <p:stCondLst>
                                            <p:cond delay="4105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415" decel="50000">
                                          <p:stCondLst>
                                            <p:cond delay="417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65">
                                          <p:stCondLst>
                                            <p:cond delay="452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415" decel="50000">
                                          <p:stCondLst>
                                            <p:cond delay="4585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8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341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245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245" tmFilter="0, 0; 0.125,0.2665; 0.25,0.4; 0.375,0.465; 0.5,0.5;  0.625,0.535; 0.75,0.6; 0.875,0.7335; 1,1">
                                          <p:stCondLst>
                                            <p:cond delay="124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22" tmFilter="0, 0; 0.125,0.2665; 0.25,0.4; 0.375,0.465; 0.5,0.5;  0.625,0.535; 0.75,0.6; 0.875,0.7335; 1,1">
                                          <p:stCondLst>
                                            <p:cond delay="2483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8" tmFilter="0, 0; 0.125,0.2665; 0.25,0.4; 0.375,0.465; 0.5,0.5;  0.625,0.535; 0.75,0.6; 0.875,0.7335; 1,1">
                                          <p:stCondLst>
                                            <p:cond delay="310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49">
                                          <p:stCondLst>
                                            <p:cond delay="121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311" decel="50000">
                                          <p:stCondLst>
                                            <p:cond delay="12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49">
                                          <p:stCondLst>
                                            <p:cond delay="246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311" decel="50000">
                                          <p:stCondLst>
                                            <p:cond delay="250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49">
                                          <p:stCondLst>
                                            <p:cond delay="307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311" decel="50000">
                                          <p:stCondLst>
                                            <p:cond delay="312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49">
                                          <p:stCondLst>
                                            <p:cond delay="339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311" decel="50000">
                                          <p:stCondLst>
                                            <p:cond delay="343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73F62-4D5D-4930-960F-02FAEA62A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138" y="2847910"/>
            <a:ext cx="4506798" cy="822652"/>
          </a:xfrm>
        </p:spPr>
        <p:txBody>
          <a:bodyPr/>
          <a:lstStyle/>
          <a:p>
            <a:r>
              <a:rPr lang="ro-RO" dirty="0"/>
              <a:t>Unde este cățelul?</a:t>
            </a:r>
            <a:endParaRPr lang="en-US" dirty="0"/>
          </a:p>
        </p:txBody>
      </p:sp>
      <p:pic>
        <p:nvPicPr>
          <p:cNvPr id="1032" name="Picture 8" descr="Image result for clipart dog">
            <a:extLst>
              <a:ext uri="{FF2B5EF4-FFF2-40B4-BE49-F238E27FC236}">
                <a16:creationId xmlns:a16="http://schemas.microsoft.com/office/drawing/2014/main" id="{7F1BC0D9-A076-43C5-B32E-16AB839BE9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1123" y="3429000"/>
            <a:ext cx="2486615" cy="2765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E78C34D-A6BA-44A9-90F6-6E5DB107BD99}"/>
              </a:ext>
            </a:extLst>
          </p:cNvPr>
          <p:cNvCxnSpPr/>
          <p:nvPr/>
        </p:nvCxnSpPr>
        <p:spPr>
          <a:xfrm>
            <a:off x="1057373" y="3912123"/>
            <a:ext cx="1007725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Picture 6" descr="Image result for clipart box">
            <a:extLst>
              <a:ext uri="{FF2B5EF4-FFF2-40B4-BE49-F238E27FC236}">
                <a16:creationId xmlns:a16="http://schemas.microsoft.com/office/drawing/2014/main" id="{58BF2327-0A5E-418F-BF50-48382F6D72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4998" y="789039"/>
            <a:ext cx="4083614" cy="4313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9782BB4-7145-4185-B0EC-AE979D6C3794}"/>
              </a:ext>
            </a:extLst>
          </p:cNvPr>
          <p:cNvSpPr txBox="1"/>
          <p:nvPr/>
        </p:nvSpPr>
        <p:spPr>
          <a:xfrm>
            <a:off x="4388957" y="404318"/>
            <a:ext cx="6158845" cy="769441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o-RO" sz="4400" dirty="0"/>
              <a:t>CĂȚELUL ESTE </a:t>
            </a:r>
            <a:r>
              <a:rPr lang="ro-RO" sz="4400" b="1" dirty="0">
                <a:solidFill>
                  <a:srgbClr val="FF0000"/>
                </a:solidFill>
              </a:rPr>
              <a:t>SUB</a:t>
            </a:r>
            <a:r>
              <a:rPr lang="ro-RO" sz="4400" dirty="0"/>
              <a:t> CUTIE.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042316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73F62-4D5D-4930-960F-02FAEA62A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956" y="2106891"/>
            <a:ext cx="4487944" cy="803798"/>
          </a:xfrm>
        </p:spPr>
        <p:txBody>
          <a:bodyPr/>
          <a:lstStyle/>
          <a:p>
            <a:r>
              <a:rPr lang="ro-RO" dirty="0"/>
              <a:t>Unde este cățelul?</a:t>
            </a:r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E78C34D-A6BA-44A9-90F6-6E5DB107BD99}"/>
              </a:ext>
            </a:extLst>
          </p:cNvPr>
          <p:cNvCxnSpPr/>
          <p:nvPr/>
        </p:nvCxnSpPr>
        <p:spPr>
          <a:xfrm>
            <a:off x="740005" y="4751109"/>
            <a:ext cx="1007725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Picture 6" descr="Image result for clipart box">
            <a:extLst>
              <a:ext uri="{FF2B5EF4-FFF2-40B4-BE49-F238E27FC236}">
                <a16:creationId xmlns:a16="http://schemas.microsoft.com/office/drawing/2014/main" id="{58BF2327-0A5E-418F-BF50-48382F6D72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0498" y="2106891"/>
            <a:ext cx="3606287" cy="3809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clipart dog">
            <a:extLst>
              <a:ext uri="{FF2B5EF4-FFF2-40B4-BE49-F238E27FC236}">
                <a16:creationId xmlns:a16="http://schemas.microsoft.com/office/drawing/2014/main" id="{7F1BC0D9-A076-43C5-B32E-16AB839BE9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9647" y="298549"/>
            <a:ext cx="3007986" cy="3124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A380C79-F228-45DD-AC22-112F88338A32}"/>
              </a:ext>
            </a:extLst>
          </p:cNvPr>
          <p:cNvSpPr txBox="1"/>
          <p:nvPr/>
        </p:nvSpPr>
        <p:spPr>
          <a:xfrm>
            <a:off x="4104218" y="5616299"/>
            <a:ext cx="6158845" cy="769441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o-RO" sz="4400" dirty="0"/>
              <a:t>CĂȚELUL ESTE </a:t>
            </a:r>
            <a:r>
              <a:rPr lang="ro-RO" sz="4400" b="1" dirty="0">
                <a:solidFill>
                  <a:srgbClr val="FF0000"/>
                </a:solidFill>
              </a:rPr>
              <a:t>PE</a:t>
            </a:r>
            <a:r>
              <a:rPr lang="ro-RO" sz="4400" dirty="0"/>
              <a:t> CUTIE.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398313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3000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73F62-4D5D-4930-960F-02FAEA62A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409" y="2806046"/>
            <a:ext cx="4478518" cy="694478"/>
          </a:xfrm>
        </p:spPr>
        <p:txBody>
          <a:bodyPr>
            <a:normAutofit fontScale="90000"/>
          </a:bodyPr>
          <a:lstStyle/>
          <a:p>
            <a:r>
              <a:rPr lang="ro-RO" dirty="0"/>
              <a:t>Unde este cățelul?</a:t>
            </a:r>
            <a:endParaRPr lang="en-US" dirty="0"/>
          </a:p>
        </p:txBody>
      </p:sp>
      <p:pic>
        <p:nvPicPr>
          <p:cNvPr id="1032" name="Picture 8" descr="Image result for clipart dog">
            <a:extLst>
              <a:ext uri="{FF2B5EF4-FFF2-40B4-BE49-F238E27FC236}">
                <a16:creationId xmlns:a16="http://schemas.microsoft.com/office/drawing/2014/main" id="{7F1BC0D9-A076-43C5-B32E-16AB839BE9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2041" y="1484721"/>
            <a:ext cx="2376414" cy="2642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E78C34D-A6BA-44A9-90F6-6E5DB107BD99}"/>
              </a:ext>
            </a:extLst>
          </p:cNvPr>
          <p:cNvCxnSpPr/>
          <p:nvPr/>
        </p:nvCxnSpPr>
        <p:spPr>
          <a:xfrm>
            <a:off x="1187777" y="5373278"/>
            <a:ext cx="1007725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Picture 6" descr="Image result for clipart box">
            <a:extLst>
              <a:ext uri="{FF2B5EF4-FFF2-40B4-BE49-F238E27FC236}">
                <a16:creationId xmlns:a16="http://schemas.microsoft.com/office/drawing/2014/main" id="{58BF2327-0A5E-418F-BF50-48382F6D72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6718" y="2179199"/>
            <a:ext cx="4083614" cy="4313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0BB58DA-9FB4-4E67-BF66-6FB60465C102}"/>
              </a:ext>
            </a:extLst>
          </p:cNvPr>
          <p:cNvSpPr txBox="1"/>
          <p:nvPr/>
        </p:nvSpPr>
        <p:spPr>
          <a:xfrm>
            <a:off x="4436920" y="328432"/>
            <a:ext cx="5646656" cy="769441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o-RO" sz="4400" dirty="0"/>
              <a:t>CĂȚELUL ESTE </a:t>
            </a:r>
            <a:r>
              <a:rPr lang="ro-RO" sz="4400" b="1" dirty="0">
                <a:solidFill>
                  <a:srgbClr val="FF0000"/>
                </a:solidFill>
              </a:rPr>
              <a:t>ÎN</a:t>
            </a:r>
            <a:r>
              <a:rPr lang="ro-RO" sz="4400" dirty="0"/>
              <a:t> CUTIE.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908413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xit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2" presetClass="emph" presetSubtype="0" fill="hold" grpId="0" nodeType="clickEffect">
                                  <p:stCondLst>
                                    <p:cond delay="11750"/>
                                  </p:stCondLst>
                                  <p:childTnLst>
                                    <p:animRot by="120000">
                                      <p:cBhvr>
                                        <p:cTn id="19" dur="27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550" fill="hold">
                                          <p:stCondLst>
                                            <p:cond delay="5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550" fill="hold">
                                          <p:stCondLst>
                                            <p:cond delay="11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550" fill="hold">
                                          <p:stCondLst>
                                            <p:cond delay="1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550" fill="hold">
                                          <p:stCondLst>
                                            <p:cond delay="2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</TotalTime>
  <Words>94</Words>
  <Application>Microsoft Office PowerPoint</Application>
  <PresentationFormat>Widescreen</PresentationFormat>
  <Paragraphs>24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Comic Sans MS</vt:lpstr>
      <vt:lpstr>Office Theme</vt:lpstr>
      <vt:lpstr>Exerciții de orientare spațială   PROFESOR: HERLAȘ MIRELA</vt:lpstr>
      <vt:lpstr>PowerPoint Presentation</vt:lpstr>
      <vt:lpstr>CUTIE</vt:lpstr>
      <vt:lpstr>Unde este cățelul?</vt:lpstr>
      <vt:lpstr>Unde este cățelul?</vt:lpstr>
      <vt:lpstr>Unde este cățelul?</vt:lpstr>
      <vt:lpstr>Unde este cățelul?</vt:lpstr>
      <vt:lpstr>Unde este cățelul?</vt:lpstr>
      <vt:lpstr>Unde este cățelul?</vt:lpstr>
      <vt:lpstr>PowerPoint Presentation</vt:lpstr>
      <vt:lpstr>BRAVO, COPII!!!!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Ramona Kiss</dc:creator>
  <cp:lastModifiedBy>Herlaș Mirela</cp:lastModifiedBy>
  <cp:revision>17</cp:revision>
  <dcterms:created xsi:type="dcterms:W3CDTF">2020-05-27T15:03:22Z</dcterms:created>
  <dcterms:modified xsi:type="dcterms:W3CDTF">2021-05-25T05:28:57Z</dcterms:modified>
</cp:coreProperties>
</file>