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11/07/2021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11/07/2021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47389-B8C5-442C-B14B-2D173A32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941033"/>
            <a:ext cx="8596668" cy="3586415"/>
          </a:xfrm>
        </p:spPr>
        <p:txBody>
          <a:bodyPr>
            <a:normAutofit/>
          </a:bodyPr>
          <a:lstStyle/>
          <a:p>
            <a:pPr algn="ctr"/>
            <a:r>
              <a:rPr lang="ro-RO" dirty="0"/>
              <a:t>Evaluare și consiliere psihopedagogică, psihodiagnoză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6B76C-16D2-455E-8813-A481C7F9E8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ro-RO" dirty="0"/>
              <a:t>Tema</a:t>
            </a:r>
          </a:p>
          <a:p>
            <a:pPr algn="ctr"/>
            <a:r>
              <a:rPr lang="ro-RO" dirty="0"/>
              <a:t>Reguli de igienă</a:t>
            </a:r>
          </a:p>
          <a:p>
            <a:pPr algn="ctr"/>
            <a:r>
              <a:rPr lang="ro-RO"/>
              <a:t>Profesor: Purtan Ramona-Anamaria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16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A693-6368-4FE8-97D3-BE8F029C2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În încheierea activității, vom face un scurt exercițiu. ADEVĂRAT SAU FALS???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887BB-81B2-4CCE-880F-FDF864349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/>
              <a:t>Mâinile le folosesc să deschid o carte?</a:t>
            </a:r>
            <a:endParaRPr lang="en-GB" dirty="0"/>
          </a:p>
          <a:p>
            <a:r>
              <a:rPr lang="ro-RO" dirty="0"/>
              <a:t>Picioarele le folosesc să mă spăl pe față?</a:t>
            </a:r>
            <a:endParaRPr lang="en-GB" dirty="0"/>
          </a:p>
          <a:p>
            <a:r>
              <a:rPr lang="ro-RO" dirty="0"/>
              <a:t>Ochii îi folosim la privit?</a:t>
            </a:r>
            <a:endParaRPr lang="en-GB" dirty="0"/>
          </a:p>
          <a:p>
            <a:r>
              <a:rPr lang="ro-RO" dirty="0"/>
              <a:t>Nasul îl folosim să mirosim?</a:t>
            </a:r>
            <a:endParaRPr lang="en-GB" dirty="0"/>
          </a:p>
          <a:p>
            <a:r>
              <a:rPr lang="ro-RO" dirty="0"/>
              <a:t>Urechile le folosim pentru vorbit?</a:t>
            </a:r>
            <a:endParaRPr lang="en-GB" dirty="0"/>
          </a:p>
          <a:p>
            <a:r>
              <a:rPr lang="ro-RO" dirty="0"/>
              <a:t>Gura o folosim să ne hrănim?</a:t>
            </a:r>
            <a:endParaRPr lang="en-GB" dirty="0"/>
          </a:p>
          <a:p>
            <a:r>
              <a:rPr lang="ro-RO" dirty="0"/>
              <a:t>Picioarele le folosim la mers?</a:t>
            </a:r>
          </a:p>
          <a:p>
            <a:endParaRPr lang="ro-RO" dirty="0"/>
          </a:p>
          <a:p>
            <a:r>
              <a:rPr lang="ro-RO" dirty="0"/>
              <a:t>FELICITĂRIIII PENTRU ACTIVITATEA DE ASTĂZI! </a:t>
            </a:r>
            <a:r>
              <a:rPr lang="ro-RO"/>
              <a:t>CUNOȘTI PĂRȚILE CORPULUI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39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825C-409A-46D0-BEDF-335A5F795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o-RO" dirty="0"/>
              <a:t>Ne vom uita la un desen animat împreună.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C2F8A-15AE-4433-8BD4-0D58CCB68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8187349" cy="2003738"/>
          </a:xfrm>
        </p:spPr>
        <p:txBody>
          <a:bodyPr/>
          <a:lstStyle/>
          <a:p>
            <a:pPr algn="l"/>
            <a:r>
              <a:rPr lang="ro-RO" dirty="0"/>
              <a:t>După (vizionare), adică după finalizarea video /desen animat v-a trebui să îmi spui/spuneți despre ce a fost vorba. OPRIM MICROFONUL / sistem online pentru a nu avea microfonie.</a:t>
            </a:r>
          </a:p>
          <a:p>
            <a:pPr algn="l"/>
            <a:endParaRPr lang="ro-RO" dirty="0"/>
          </a:p>
          <a:p>
            <a:pPr algn="ctr"/>
            <a:r>
              <a:rPr lang="ro-RO" dirty="0">
                <a:solidFill>
                  <a:schemeClr val="tx1"/>
                </a:solidFill>
              </a:rPr>
              <a:t>https://youtu.be/g6ix1KSnIFA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10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C57F-0405-4B2E-8C1E-521D3395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62" y="155575"/>
            <a:ext cx="8688608" cy="820969"/>
          </a:xfrm>
        </p:spPr>
        <p:txBody>
          <a:bodyPr>
            <a:normAutofit/>
          </a:bodyPr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https://youtu.be/g6ix1KSnIFA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video-1610813234">
            <a:hlinkClick r:id="" action="ppaction://media"/>
            <a:extLst>
              <a:ext uri="{FF2B5EF4-FFF2-40B4-BE49-F238E27FC236}">
                <a16:creationId xmlns:a16="http://schemas.microsoft.com/office/drawing/2014/main" id="{BCC104B6-8C7B-4AF8-8ABD-29819105A0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6163" y="1399264"/>
            <a:ext cx="4767309" cy="4261818"/>
          </a:xfrm>
        </p:spPr>
      </p:pic>
    </p:spTree>
    <p:extLst>
      <p:ext uri="{BB962C8B-B14F-4D97-AF65-F5344CB8AC3E}">
        <p14:creationId xmlns:p14="http://schemas.microsoft.com/office/powerpoint/2010/main" val="235693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9BF7-A904-4DE0-8FAB-19441A4F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88" y="254494"/>
            <a:ext cx="8596668" cy="2053700"/>
          </a:xfrm>
        </p:spPr>
        <p:txBody>
          <a:bodyPr>
            <a:normAutofit fontScale="90000"/>
          </a:bodyPr>
          <a:lstStyle/>
          <a:p>
            <a:r>
              <a:rPr lang="ro-RO" dirty="0">
                <a:solidFill>
                  <a:schemeClr val="tx1"/>
                </a:solidFill>
              </a:rPr>
              <a:t>Azi vom vorbi despre corpul uman și părțile componente ale corpului uman, când și cum le folosim și care sunt organele de simț (miros, auz, văz).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A3AE6-099C-4355-908C-B013176DC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262" y="3169328"/>
            <a:ext cx="7986740" cy="2872034"/>
          </a:xfrm>
        </p:spPr>
        <p:txBody>
          <a:bodyPr/>
          <a:lstStyle/>
          <a:p>
            <a:r>
              <a:rPr lang="ro-RO" dirty="0"/>
              <a:t>ACUM VOM URMĂRI CU ATENȚIE  LECȚIA NOASTRĂ DE ASTĂZI </a:t>
            </a:r>
          </a:p>
          <a:p>
            <a:endParaRPr lang="ro-RO" dirty="0"/>
          </a:p>
          <a:p>
            <a:pPr algn="ctr"/>
            <a:r>
              <a:rPr lang="ro-RO" dirty="0"/>
              <a:t>PĂRȚILE COMPONENTE ALE CORPULUI UMAN </a:t>
            </a:r>
          </a:p>
          <a:p>
            <a:pPr algn="ctr"/>
            <a:r>
              <a:rPr lang="ro-RO" dirty="0">
                <a:solidFill>
                  <a:srgbClr val="FF0000"/>
                </a:solidFill>
              </a:rPr>
              <a:t>https://youtu.be/8N0j9YFhzKM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9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2959-48EB-40DD-84E6-11902BCA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https://youtu.be/8N0j9YFhzKM</a:t>
            </a:r>
            <a:endParaRPr lang="en-GB" dirty="0"/>
          </a:p>
        </p:txBody>
      </p:sp>
      <p:pic>
        <p:nvPicPr>
          <p:cNvPr id="4" name="video-1610814521">
            <a:hlinkClick r:id="" action="ppaction://media"/>
            <a:extLst>
              <a:ext uri="{FF2B5EF4-FFF2-40B4-BE49-F238E27FC236}">
                <a16:creationId xmlns:a16="http://schemas.microsoft.com/office/drawing/2014/main" id="{BEBA35ED-0C12-4167-9DDD-C4423590F2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0033" y="1840992"/>
            <a:ext cx="3258736" cy="3881437"/>
          </a:xfrm>
        </p:spPr>
      </p:pic>
    </p:spTree>
    <p:extLst>
      <p:ext uri="{BB962C8B-B14F-4D97-AF65-F5344CB8AC3E}">
        <p14:creationId xmlns:p14="http://schemas.microsoft.com/office/powerpoint/2010/main" val="251559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414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8362-16B7-4047-9C4F-9A8EEC21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47" y="156237"/>
            <a:ext cx="8596668" cy="518466"/>
          </a:xfrm>
        </p:spPr>
        <p:txBody>
          <a:bodyPr>
            <a:normAutofit/>
          </a:bodyPr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Întrebări repetitive despre video-derulăm</a:t>
            </a:r>
            <a:endParaRPr lang="en-GB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1499F-9781-48E7-9808-A63E72E35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721" y="594805"/>
            <a:ext cx="8892795" cy="5717218"/>
          </a:xfrm>
        </p:spPr>
        <p:txBody>
          <a:bodyPr>
            <a:noAutofit/>
          </a:bodyPr>
          <a:lstStyle/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Părțile principale ale corpului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CAP, GÂT, TRUNCHI, MÂINI ȘI PICIOARE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Ce formă are capul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ROTUND 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Cu ce seamănă capul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MINGE SAU O BILĂ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Cu ce este acoperit capul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PĂR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Ce mai observăm la cap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SPRÂNCENE, OCHI, URECHI, NAS, GURĂ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Ce putem spune despre gât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 SCURT ȘI GROS dar poate fi LUNG și SUBȚIRE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Trunchiul ce formă are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DREPTUNGHIULARĂ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Câte brațe/mâini avem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Cu ce se termină brațele/mâinile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PALME ȘI DEGETE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Dar Oare Câte degete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La ce folosim brațele/mâinile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TOATE ACTIVITĂȚILE ZILNICE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Câte picioare avem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La ce folosim picioarele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TOATE ACTIVITĂȚILE ZILNICE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Cu ce se termină picioarele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TĂLPILE ȘI DEGETELE 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Oare câte degete avem la picioare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BRAVO!!! ACUM ȘTIM PĂRȚILE COMPONENTE ALE CORPULUI UMAN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976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3A46-8F7D-4E17-8E0F-DD0C9B40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Pregătim fișa nr. 1 (se decupează)</a:t>
            </a:r>
            <a:b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 trebui să ansamblezi elementele corpului uman</a:t>
            </a:r>
            <a:b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DENUMEȘTE ȘI LIPEȘTE</a:t>
            </a:r>
            <a:b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D1FE66-A630-4A24-B0AF-E2306867E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314" y="2160588"/>
            <a:ext cx="6033409" cy="3881437"/>
          </a:xfrm>
        </p:spPr>
      </p:pic>
    </p:spTree>
    <p:extLst>
      <p:ext uri="{BB962C8B-B14F-4D97-AF65-F5344CB8AC3E}">
        <p14:creationId xmlns:p14="http://schemas.microsoft.com/office/powerpoint/2010/main" val="91582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5C7D2-6AD9-4DC8-9A49-B2CC28BA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55" y="76939"/>
            <a:ext cx="8528278" cy="1938292"/>
          </a:xfrm>
        </p:spPr>
        <p:txBody>
          <a:bodyPr>
            <a:normAutofit fontScale="90000"/>
          </a:bodyPr>
          <a:lstStyle/>
          <a:p>
            <a:pPr algn="ctr"/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Urmărim fișa nr.2 </a:t>
            </a:r>
            <a:b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 trebui să desenezi la cap elementele care lipsesc</a:t>
            </a:r>
            <a:b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observăm la CAP – PĂR, SPRÂNCENE, OCHI, NAS, GURĂ</a:t>
            </a:r>
            <a:b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FIȘA NR. 2 DISCUȚIE PE BAZĂ DE ÎNTREBĂRI </a:t>
            </a:r>
            <a:br>
              <a:rPr lang="ro-RO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NASUL la ce ne ajută? Îl folosim la miros.....</a:t>
            </a:r>
            <a:br>
              <a:rPr lang="ro-RO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URECHILE... OCHII..., MÂNA...GURA....</a:t>
            </a:r>
            <a:br>
              <a:rPr lang="ro-RO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21DDC6-BF61-4CDB-B99C-C10F0EF55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130" y="2160588"/>
            <a:ext cx="3789777" cy="3881437"/>
          </a:xfrm>
        </p:spPr>
      </p:pic>
    </p:spTree>
    <p:extLst>
      <p:ext uri="{BB962C8B-B14F-4D97-AF65-F5344CB8AC3E}">
        <p14:creationId xmlns:p14="http://schemas.microsoft.com/office/powerpoint/2010/main" val="1906120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7B88-3E08-46A0-BB81-A85689707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JOCURI</a:t>
            </a:r>
            <a:br>
              <a:rPr lang="ro-RO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543C7-5EB1-4AD8-9BC0-DD47F4161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“</a:t>
            </a:r>
            <a:r>
              <a:rPr lang="ro-RO" dirty="0">
                <a:solidFill>
                  <a:srgbClr val="00B050"/>
                </a:solidFill>
              </a:rPr>
              <a:t>Mâinile le ridicăm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ro-RO" dirty="0">
                <a:solidFill>
                  <a:srgbClr val="00B050"/>
                </a:solidFill>
              </a:rPr>
              <a:t>Pe cap noi le aşezăm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ro-RO" dirty="0">
                <a:solidFill>
                  <a:srgbClr val="00B050"/>
                </a:solidFill>
              </a:rPr>
              <a:t>Şi apoi pe ochi, pe nas,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ro-RO" dirty="0">
                <a:solidFill>
                  <a:srgbClr val="00B050"/>
                </a:solidFill>
              </a:rPr>
              <a:t>Pe urechi ne-a mai rămas.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ro-RO" dirty="0">
                <a:solidFill>
                  <a:srgbClr val="00B050"/>
                </a:solidFill>
              </a:rPr>
              <a:t>Iute batem din picioare,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ro-RO" dirty="0">
                <a:solidFill>
                  <a:srgbClr val="00B050"/>
                </a:solidFill>
              </a:rPr>
              <a:t>Palmele le lovim tare!”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ro-RO" dirty="0">
                <a:solidFill>
                  <a:srgbClr val="FF0000"/>
                </a:solidFill>
              </a:rPr>
              <a:t>jocul </a:t>
            </a:r>
            <a:r>
              <a:rPr lang="ro-RO" i="1" dirty="0">
                <a:solidFill>
                  <a:srgbClr val="FF0000"/>
                </a:solidFill>
              </a:rPr>
              <a:t>Arată ce spun! Elevului/elevilor li se solicită să îndice părțile corpului pe care le receptează de la interlocutor fără să se încurce. </a:t>
            </a:r>
            <a:r>
              <a:rPr lang="ro-RO" dirty="0">
                <a:solidFill>
                  <a:srgbClr val="FF0000"/>
                </a:solidFill>
              </a:rPr>
              <a:t> 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9480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1395</TotalTime>
  <Words>519</Words>
  <Application>Microsoft Office PowerPoint</Application>
  <PresentationFormat>Widescreen</PresentationFormat>
  <Paragraphs>52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Facet</vt:lpstr>
      <vt:lpstr>Evaluare și consiliere psihopedagogică, psihodiagnoză </vt:lpstr>
      <vt:lpstr>Ne vom uita la un desen animat împreună. </vt:lpstr>
      <vt:lpstr>https://youtu.be/g6ix1KSnIFA</vt:lpstr>
      <vt:lpstr>Azi vom vorbi despre corpul uman și părțile componente ale corpului uman, când și cum le folosim și care sunt organele de simț (miros, auz, văz).</vt:lpstr>
      <vt:lpstr>https://youtu.be/8N0j9YFhzKM</vt:lpstr>
      <vt:lpstr>Întrebări repetitive despre video-derulăm</vt:lpstr>
      <vt:lpstr>Pregătim fișa nr. 1 (se decupează) Va trebui să ansamblezi elementele corpului uman DENUMEȘTE ȘI LIPEȘTE </vt:lpstr>
      <vt:lpstr>Urmărim fișa nr.2  Va trebui să desenezi la cap elementele care lipsesc Ce observăm la CAP – PĂR, SPRÂNCENE, OCHI, NAS, GURĂ  FIȘA NR. 2 DISCUȚIE PE BAZĂ DE ÎNTREBĂRI  NASUL la ce ne ajută? Îl folosim la miros..... URECHILE... OCHII..., MÂNA...GURA.... </vt:lpstr>
      <vt:lpstr>JOCURI </vt:lpstr>
      <vt:lpstr>În încheierea activității, vom face un scurt exercițiu. ADEVĂRAT SAU FALS???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Elena Maria Erdeli</cp:lastModifiedBy>
  <cp:revision>14</cp:revision>
  <dcterms:created xsi:type="dcterms:W3CDTF">2021-01-15T19:10:38Z</dcterms:created>
  <dcterms:modified xsi:type="dcterms:W3CDTF">2021-07-11T19:34:25Z</dcterms:modified>
</cp:coreProperties>
</file>