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73" r:id="rId4"/>
    <p:sldId id="269" r:id="rId5"/>
    <p:sldId id="271" r:id="rId6"/>
    <p:sldId id="275" r:id="rId7"/>
    <p:sldId id="272" r:id="rId8"/>
    <p:sldId id="260" r:id="rId9"/>
    <p:sldId id="261" r:id="rId10"/>
    <p:sldId id="262" r:id="rId11"/>
    <p:sldId id="267" r:id="rId12"/>
    <p:sldId id="268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10/6/2020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10/6/2020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10/6/2020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10/6/2020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DAY OF LANGUAGES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799"/>
            <a:ext cx="6858002" cy="150321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SEPTEMBER 26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2020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ro-RO" dirty="0" smtClean="0">
                <a:solidFill>
                  <a:srgbClr val="FF0000"/>
                </a:solidFill>
              </a:rPr>
              <a:t>ȘCOALA GIMANZIALĂ NR 1 HOTAR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STRUCTURA ȘC. GIMN. NR 2 ȚEȚCHEA</a:t>
            </a:r>
          </a:p>
          <a:p>
            <a:r>
              <a:rPr lang="ro-RO" dirty="0" smtClean="0">
                <a:solidFill>
                  <a:srgbClr val="FF0000"/>
                </a:solidFill>
              </a:rPr>
              <a:t>PROF. POP CRISTINA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502" y="324336"/>
            <a:ext cx="961905" cy="8476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130" y="616134"/>
            <a:ext cx="2714286" cy="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t="18970" r="19008" b="-4287"/>
          <a:stretch/>
        </p:blipFill>
        <p:spPr>
          <a:xfrm rot="5400000">
            <a:off x="6175660" y="841660"/>
            <a:ext cx="6961917" cy="507076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t="8266" b="3719"/>
          <a:stretch/>
        </p:blipFill>
        <p:spPr>
          <a:xfrm>
            <a:off x="685800" y="1163777"/>
            <a:ext cx="6158345" cy="442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81" y="912875"/>
            <a:ext cx="6345381" cy="4759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3"/>
          <a:stretch/>
        </p:blipFill>
        <p:spPr>
          <a:xfrm>
            <a:off x="6774872" y="912875"/>
            <a:ext cx="5112327" cy="4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914400"/>
            <a:ext cx="6483927" cy="4862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063"/>
          <a:stretch/>
        </p:blipFill>
        <p:spPr>
          <a:xfrm>
            <a:off x="7041070" y="841663"/>
            <a:ext cx="4870665" cy="50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53890" y="1828800"/>
            <a:ext cx="5969723" cy="4152900"/>
          </a:xfrm>
        </p:spPr>
        <p:txBody>
          <a:bodyPr/>
          <a:lstStyle/>
          <a:p>
            <a:pPr marL="0" indent="0">
              <a:buNone/>
            </a:pPr>
            <a:endParaRPr lang="ro-RO" dirty="0" smtClean="0"/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FF0000"/>
                </a:solidFill>
              </a:rPr>
              <a:t>Discover </a:t>
            </a:r>
            <a:r>
              <a:rPr lang="en-US" sz="4800" b="1" dirty="0">
                <a:solidFill>
                  <a:srgbClr val="FF0000"/>
                </a:solidFill>
              </a:rPr>
              <a:t>the world through languages!</a:t>
            </a:r>
            <a:endParaRPr sz="4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997021"/>
              </p:ext>
            </p:extLst>
          </p:nvPr>
        </p:nvGraphicFramePr>
        <p:xfrm>
          <a:off x="0" y="0"/>
          <a:ext cx="4872563" cy="6877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16201908" imgH="22869286" progId="AcroExch.Document.DC">
                  <p:embed/>
                </p:oleObj>
              </mc:Choice>
              <mc:Fallback>
                <p:oleObj name="Acrobat Document" r:id="rId3" imgW="16201908" imgH="2286928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872563" cy="68776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9327"/>
            <a:ext cx="10437814" cy="1219200"/>
          </a:xfrm>
        </p:spPr>
        <p:txBody>
          <a:bodyPr/>
          <a:lstStyle/>
          <a:p>
            <a:r>
              <a:rPr lang="ro-RO" dirty="0" smtClean="0"/>
              <a:t>I made a short PPT Presentation regarding the meaning of EDL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112" y="2036618"/>
            <a:ext cx="5434502" cy="3383883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4" y="1537104"/>
            <a:ext cx="4057796" cy="5113078"/>
          </a:xfrm>
        </p:spPr>
      </p:pic>
    </p:spTree>
    <p:extLst>
      <p:ext uri="{BB962C8B-B14F-4D97-AF65-F5344CB8AC3E}">
        <p14:creationId xmlns:p14="http://schemas.microsoft.com/office/powerpoint/2010/main" val="249770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9" y="239766"/>
            <a:ext cx="7534805" cy="5651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06"/>
          <a:stretch/>
        </p:blipFill>
        <p:spPr>
          <a:xfrm>
            <a:off x="8030774" y="78319"/>
            <a:ext cx="3704903" cy="58908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49" y="6047507"/>
            <a:ext cx="10340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rgbClr val="FF0000"/>
                </a:solidFill>
              </a:rPr>
              <a:t>I also presented them the newly launched app, providing them with the link to use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7" y="171448"/>
            <a:ext cx="5548747" cy="416156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2182090"/>
            <a:ext cx="5902036" cy="44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5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943" y="1106867"/>
            <a:ext cx="3387123" cy="2540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29" y="304800"/>
            <a:ext cx="5678043" cy="3519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986" y="2992582"/>
            <a:ext cx="4932219" cy="3699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98986" y="304800"/>
            <a:ext cx="454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We learned to say HI in many languages and discussed how we study foreign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52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smtClean="0"/>
              <a:t>s</a:t>
            </a:r>
            <a:r>
              <a:rPr lang="ro-RO" dirty="0" smtClean="0"/>
              <a:t>ă</a:t>
            </a:r>
            <a:r>
              <a:rPr lang="en-US" dirty="0" err="1" smtClean="0"/>
              <a:t>rb</a:t>
            </a:r>
            <a:r>
              <a:rPr lang="ro-RO" dirty="0" smtClean="0"/>
              <a:t>ă</a:t>
            </a:r>
            <a:r>
              <a:rPr lang="en-US" dirty="0" err="1" smtClean="0"/>
              <a:t>torim</a:t>
            </a:r>
            <a:r>
              <a:rPr lang="ro-RO" dirty="0" smtClean="0"/>
              <a:t> </a:t>
            </a:r>
            <a:r>
              <a:rPr lang="en-US" dirty="0" err="1" smtClean="0"/>
              <a:t>Ziua</a:t>
            </a:r>
            <a:r>
              <a:rPr lang="en-US" dirty="0" smtClean="0"/>
              <a:t> European</a:t>
            </a:r>
            <a:r>
              <a:rPr lang="ro-RO" dirty="0" smtClean="0"/>
              <a:t>ă</a:t>
            </a:r>
            <a:r>
              <a:rPr lang="en-US" dirty="0" smtClean="0"/>
              <a:t> a</a:t>
            </a:r>
            <a:r>
              <a:rPr lang="ro-RO" dirty="0" smtClean="0"/>
              <a:t> </a:t>
            </a:r>
            <a:r>
              <a:rPr lang="en-US" dirty="0" err="1" smtClean="0"/>
              <a:t>Limbilor</a:t>
            </a:r>
            <a:r>
              <a:rPr lang="ro-RO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4"/>
            <a:ext cx="4954588" cy="4575175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/>
              <a:t>a </a:t>
            </a:r>
            <a:r>
              <a:rPr lang="en-US" dirty="0" err="1"/>
              <a:t>sensibiliza</a:t>
            </a:r>
            <a:r>
              <a:rPr lang="en-US" dirty="0"/>
              <a:t> </a:t>
            </a:r>
            <a:r>
              <a:rPr lang="en-US" dirty="0" err="1"/>
              <a:t>publicul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importanței</a:t>
            </a:r>
            <a:r>
              <a:rPr lang="en-US" dirty="0"/>
              <a:t> </a:t>
            </a:r>
            <a:r>
              <a:rPr lang="en-US" dirty="0" err="1"/>
              <a:t>învățării</a:t>
            </a:r>
            <a:r>
              <a:rPr lang="en-US" dirty="0"/>
              <a:t> </a:t>
            </a:r>
            <a:r>
              <a:rPr lang="en-US" dirty="0" err="1"/>
              <a:t>limbilor</a:t>
            </a:r>
            <a:r>
              <a:rPr lang="en-US" dirty="0"/>
              <a:t> </a:t>
            </a:r>
            <a:r>
              <a:rPr lang="en-US" dirty="0" err="1"/>
              <a:t>străine</a:t>
            </a:r>
            <a:r>
              <a:rPr lang="en-US" dirty="0"/>
              <a:t>, cu </a:t>
            </a:r>
            <a:r>
              <a:rPr lang="en-US" dirty="0" err="1"/>
              <a:t>scopul</a:t>
            </a:r>
            <a:r>
              <a:rPr lang="en-US" dirty="0"/>
              <a:t> de a </a:t>
            </a:r>
            <a:r>
              <a:rPr lang="en-US" dirty="0" err="1"/>
              <a:t>favoriza</a:t>
            </a:r>
            <a:r>
              <a:rPr lang="en-US" dirty="0"/>
              <a:t> </a:t>
            </a:r>
            <a:r>
              <a:rPr lang="en-US" dirty="0" err="1"/>
              <a:t>plurilingvismul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cooperarea</a:t>
            </a:r>
            <a:r>
              <a:rPr lang="en-US" dirty="0"/>
              <a:t> </a:t>
            </a:r>
            <a:r>
              <a:rPr lang="en-US" dirty="0" err="1" smtClean="0"/>
              <a:t>interculturală</a:t>
            </a:r>
            <a:r>
              <a:rPr lang="ro-RO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  <a:p>
            <a:r>
              <a:rPr lang="it-IT" dirty="0"/>
              <a:t>pentru a promova diversitatea lingvistică și culturală a Europei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încuraja</a:t>
            </a:r>
            <a:r>
              <a:rPr lang="en-US" dirty="0"/>
              <a:t> </a:t>
            </a:r>
            <a:r>
              <a:rPr lang="en-US" dirty="0" err="1"/>
              <a:t>învățarea</a:t>
            </a:r>
            <a:r>
              <a:rPr lang="en-US" dirty="0"/>
              <a:t> </a:t>
            </a:r>
            <a:r>
              <a:rPr lang="en-US" dirty="0" err="1"/>
              <a:t>limbilor</a:t>
            </a:r>
            <a:r>
              <a:rPr lang="en-US" dirty="0"/>
              <a:t> </a:t>
            </a:r>
            <a:r>
              <a:rPr lang="en-US" dirty="0" err="1"/>
              <a:t>străine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tot </a:t>
            </a:r>
            <a:r>
              <a:rPr lang="en-US" dirty="0" err="1"/>
              <a:t>parcursul</a:t>
            </a:r>
            <a:r>
              <a:rPr lang="en-US" dirty="0"/>
              <a:t> </a:t>
            </a:r>
            <a:r>
              <a:rPr lang="en-US" dirty="0" err="1"/>
              <a:t>vieții</a:t>
            </a:r>
            <a:r>
              <a:rPr lang="en-US" dirty="0"/>
              <a:t>, nu </a:t>
            </a:r>
            <a:r>
              <a:rPr lang="en-US" dirty="0" err="1"/>
              <a:t>numai</a:t>
            </a:r>
            <a:r>
              <a:rPr lang="en-US" dirty="0"/>
              <a:t> </a:t>
            </a:r>
            <a:r>
              <a:rPr lang="en-US" dirty="0" err="1"/>
              <a:t>într</a:t>
            </a:r>
            <a:r>
              <a:rPr lang="en-US" dirty="0"/>
              <a:t>-un context </a:t>
            </a:r>
            <a:r>
              <a:rPr lang="en-US" dirty="0" err="1"/>
              <a:t>școlar</a:t>
            </a:r>
            <a:r>
              <a:rPr lang="en-US" dirty="0"/>
              <a:t>, ci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afara</a:t>
            </a:r>
            <a:r>
              <a:rPr lang="en-US" dirty="0"/>
              <a:t> </a:t>
            </a:r>
            <a:r>
              <a:rPr lang="en-US" dirty="0" err="1"/>
              <a:t>acestuia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8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109" y="304800"/>
            <a:ext cx="10562505" cy="1025236"/>
          </a:xfrm>
        </p:spPr>
        <p:txBody>
          <a:bodyPr/>
          <a:lstStyle/>
          <a:p>
            <a:r>
              <a:rPr lang="ro-RO" dirty="0" smtClean="0"/>
              <a:t>Our students made posters and bookmarks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072" y="1524001"/>
            <a:ext cx="3140868" cy="448945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03976" y="2198293"/>
            <a:ext cx="4489449" cy="3140868"/>
          </a:xfrm>
        </p:spPr>
      </p:pic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236" y="1517073"/>
            <a:ext cx="5789831" cy="434237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4821" y="966083"/>
            <a:ext cx="6519864" cy="4889897"/>
          </a:xfr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52</TotalTime>
  <Words>145</Words>
  <Application>Microsoft Office PowerPoint</Application>
  <PresentationFormat>Widescreen</PresentationFormat>
  <Paragraphs>19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Segoe Print</vt:lpstr>
      <vt:lpstr>Nature Illustration 16x9</vt:lpstr>
      <vt:lpstr>Acrobat Document</vt:lpstr>
      <vt:lpstr>EUROPEAN DAY OF LANGUAGES</vt:lpstr>
      <vt:lpstr>PowerPoint Presentation</vt:lpstr>
      <vt:lpstr>I made a short PPT Presentation regarding the meaning of EDL</vt:lpstr>
      <vt:lpstr>PowerPoint Presentation</vt:lpstr>
      <vt:lpstr>PowerPoint Presentation</vt:lpstr>
      <vt:lpstr>PowerPoint Presentation</vt:lpstr>
      <vt:lpstr>De ce sărbătorim Ziua Europeană a Limbilor ?</vt:lpstr>
      <vt:lpstr>Our students made posters and bookmarks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DAY OF LANGUAGES</dc:title>
  <dc:creator>User</dc:creator>
  <cp:lastModifiedBy>Maria</cp:lastModifiedBy>
  <cp:revision>8</cp:revision>
  <dcterms:created xsi:type="dcterms:W3CDTF">2020-09-26T18:51:41Z</dcterms:created>
  <dcterms:modified xsi:type="dcterms:W3CDTF">2020-10-06T05:25:41Z</dcterms:modified>
</cp:coreProperties>
</file>