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367CC3-9AB2-4484-B7F8-5FD4E973F277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A701CB-6507-4392-97FF-F7CECE250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050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JAMBOARD- a Google tool  for online practice and evaluation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8" name="Content Placeholder 7" descr="downloa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28737" y="2890837"/>
            <a:ext cx="2143125" cy="214312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5181600" cy="4724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o-RO" dirty="0" smtClean="0"/>
              <a:t>Teacher</a:t>
            </a:r>
            <a:r>
              <a:rPr lang="en-US" dirty="0" smtClean="0"/>
              <a:t>:</a:t>
            </a:r>
            <a:r>
              <a:rPr lang="en-US" dirty="0" err="1" smtClean="0"/>
              <a:t>Hodu</a:t>
            </a:r>
            <a:r>
              <a:rPr lang="ro-RO" dirty="0" smtClean="0"/>
              <a:t>ț Natalia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Liceul</a:t>
            </a:r>
            <a:r>
              <a:rPr lang="en-US" dirty="0" smtClean="0"/>
              <a:t> Greco-</a:t>
            </a:r>
            <a:r>
              <a:rPr lang="en-US" dirty="0" err="1" smtClean="0"/>
              <a:t>Catolic</a:t>
            </a:r>
            <a:r>
              <a:rPr lang="en-US" dirty="0" smtClean="0"/>
              <a:t> “</a:t>
            </a:r>
            <a:r>
              <a:rPr lang="en-US" dirty="0" err="1" smtClean="0"/>
              <a:t>Iuliu</a:t>
            </a:r>
            <a:r>
              <a:rPr lang="en-US" dirty="0" smtClean="0"/>
              <a:t> </a:t>
            </a:r>
            <a:r>
              <a:rPr lang="en-US" dirty="0" err="1" smtClean="0"/>
              <a:t>Maniu</a:t>
            </a:r>
            <a:r>
              <a:rPr lang="en-US" dirty="0" smtClean="0"/>
              <a:t>”                           Oradea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486400"/>
            <a:ext cx="8458200" cy="5207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609600"/>
            <a:ext cx="83058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2060"/>
                </a:solidFill>
              </a:rPr>
              <a:t>Strengths  + and weaknesses –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You can create as many frames as you want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/need/add more during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Meet class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You get feedback from pupils in REAL time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It is interactive, pupils get involved</a:t>
            </a:r>
            <a:endParaRPr lang="ro-RO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They can be adapted to all levels and types of activities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skills, vocabulary and grammar practice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Easy to create, add photos from the internet directly, add sticky notes or texts </a:t>
            </a: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Strengths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+ can be used as class work /homework/ as evaluation</a:t>
            </a:r>
          </a:p>
          <a:p>
            <a:pPr>
              <a:buNone/>
            </a:pPr>
            <a:r>
              <a:rPr lang="en-US" dirty="0" smtClean="0"/>
              <a:t>+ useful for </a:t>
            </a:r>
            <a:r>
              <a:rPr lang="en-US" dirty="0" err="1" smtClean="0"/>
              <a:t>practising</a:t>
            </a:r>
            <a:r>
              <a:rPr lang="en-US" dirty="0" smtClean="0"/>
              <a:t> writing skills in real time and the teacher can evaluate students’ </a:t>
            </a:r>
            <a:r>
              <a:rPr lang="en-US" smtClean="0"/>
              <a:t>work better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 each student can work on it</a:t>
            </a:r>
          </a:p>
          <a:p>
            <a:pPr>
              <a:buNone/>
            </a:pPr>
            <a:r>
              <a:rPr lang="en-US" dirty="0" smtClean="0"/>
              <a:t>+it is fun to use and make pupils enjoy online classes more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weaknesses 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Pupils may get too excited about it and work all at the same time, if they are editors from the beginning.</a:t>
            </a:r>
          </a:p>
          <a:p>
            <a:pPr>
              <a:buNone/>
            </a:pPr>
            <a:r>
              <a:rPr lang="en-US" i="1" dirty="0" smtClean="0"/>
              <a:t>Solution</a:t>
            </a:r>
            <a:r>
              <a:rPr lang="en-US" dirty="0" smtClean="0"/>
              <a:t>: to view it </a:t>
            </a:r>
            <a:r>
              <a:rPr lang="en-US" smtClean="0"/>
              <a:t>first, </a:t>
            </a:r>
            <a:r>
              <a:rPr lang="en-US" dirty="0" smtClean="0"/>
              <a:t>wait for teacher’s explanations </a:t>
            </a:r>
            <a:r>
              <a:rPr lang="en-US" smtClean="0"/>
              <a:t>and only then </a:t>
            </a:r>
            <a:r>
              <a:rPr lang="en-US" dirty="0" smtClean="0"/>
              <a:t>become editors and do the task</a:t>
            </a:r>
          </a:p>
          <a:p>
            <a:pPr>
              <a:buNone/>
            </a:pPr>
            <a:r>
              <a:rPr lang="en-US" dirty="0" smtClean="0"/>
              <a:t>-one frame may not be big enough for some activities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are some examples of </a:t>
            </a:r>
            <a:r>
              <a:rPr lang="en-US" dirty="0" err="1" smtClean="0"/>
              <a:t>Jamboard</a:t>
            </a:r>
            <a:r>
              <a:rPr lang="en-US" dirty="0" smtClean="0"/>
              <a:t>-FOR GRAMMAR PRACTICE</a:t>
            </a:r>
            <a:endParaRPr lang="en-US" dirty="0"/>
          </a:p>
        </p:txBody>
      </p:sp>
      <p:pic>
        <p:nvPicPr>
          <p:cNvPr id="4" name="Content Placeholder 3" descr="grammar 1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54163"/>
            <a:ext cx="6433763" cy="4525962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GRAMMAR EXAMPLES</a:t>
            </a:r>
            <a:endParaRPr lang="en-US" sz="2800" dirty="0"/>
          </a:p>
        </p:txBody>
      </p:sp>
      <p:pic>
        <p:nvPicPr>
          <p:cNvPr id="4" name="Content Placeholder 3" descr="grammar2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6629400" cy="51816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mma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7162800" cy="4525962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COMPREHENSION EXERCISE</a:t>
            </a:r>
            <a:endParaRPr lang="en-US" dirty="0"/>
          </a:p>
        </p:txBody>
      </p:sp>
      <p:pic>
        <p:nvPicPr>
          <p:cNvPr id="4" name="Content Placeholder 3" descr="reading comprehension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54162"/>
            <a:ext cx="6705600" cy="4922837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PRACTICE</a:t>
            </a:r>
            <a:endParaRPr lang="en-US" dirty="0"/>
          </a:p>
        </p:txBody>
      </p:sp>
      <p:pic>
        <p:nvPicPr>
          <p:cNvPr id="4" name="Content Placeholder 3" descr="speaking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586164" cy="4922837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practice- primary students</a:t>
            </a:r>
            <a:endParaRPr lang="en-US" dirty="0"/>
          </a:p>
        </p:txBody>
      </p:sp>
      <p:pic>
        <p:nvPicPr>
          <p:cNvPr id="4" name="Content Placeholder 3" descr="vocabulary jam pri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54163"/>
            <a:ext cx="6128963" cy="4525962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students</a:t>
            </a:r>
            <a:endParaRPr lang="en-US" dirty="0"/>
          </a:p>
        </p:txBody>
      </p:sp>
      <p:pic>
        <p:nvPicPr>
          <p:cNvPr id="4" name="Content Placeholder 3" descr="vocab secondary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54162"/>
            <a:ext cx="6629400" cy="4999038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Some technical information about the  </a:t>
            </a:r>
            <a:r>
              <a:rPr lang="en-US" sz="2800" dirty="0" err="1" smtClean="0"/>
              <a:t>Jamboard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 an interactive whiteboard system developed by Google as part of Google Workspace, formerly known as G Suite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 entire class can join the same jam from other </a:t>
            </a:r>
            <a:r>
              <a:rPr lang="en-US" dirty="0" err="1" smtClean="0"/>
              <a:t>Jamboards</a:t>
            </a:r>
            <a:r>
              <a:rPr lang="en-US" dirty="0" smtClean="0"/>
              <a:t> and phones and tablets with the </a:t>
            </a:r>
            <a:r>
              <a:rPr lang="en-US" dirty="0" err="1" smtClean="0"/>
              <a:t>Jamboard</a:t>
            </a:r>
            <a:r>
              <a:rPr lang="en-US" dirty="0" smtClean="0"/>
              <a:t> app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Once created, it automatically saves in Google Drive, but you can also save it </a:t>
            </a:r>
            <a:r>
              <a:rPr lang="en-US" dirty="0" smtClean="0"/>
              <a:t>as PDF in your computer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Homework-individual </a:t>
            </a:r>
            <a:r>
              <a:rPr lang="en-US" dirty="0" err="1" smtClean="0"/>
              <a:t>Jamboard</a:t>
            </a:r>
            <a:endParaRPr lang="en-US" dirty="0"/>
          </a:p>
        </p:txBody>
      </p:sp>
      <p:pic>
        <p:nvPicPr>
          <p:cNvPr id="4" name="Content Placeholder 3" descr="students indiv work j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391400" cy="51054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Thank you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We are happy to tell you that our school is the winner of an Erasmus KA101 project :            ”Together for future” and 9 teachers will participate during 2020-2021 at different trainings in EU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you can rename it, save a copy in your Drive share it to your students or other teachers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pupils can view it or edit it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you can create it before the class or open a new one during the Meet class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Jam during the Meet class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1444" y="457200"/>
            <a:ext cx="4290556" cy="849312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You can open a Jam during the Meet class and pupils get the link to join it in their Chat box.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meet Jam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1" y="1316038"/>
            <a:ext cx="4038600" cy="4170362"/>
          </a:xfrm>
        </p:spPr>
      </p:pic>
      <p:pic>
        <p:nvPicPr>
          <p:cNvPr id="8" name="Content Placeholder 7" descr="whiteboard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14400"/>
            <a:ext cx="3886200" cy="4572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jam link </a:t>
            </a:r>
            <a:endParaRPr lang="en-US" dirty="0"/>
          </a:p>
        </p:txBody>
      </p:sp>
      <p:pic>
        <p:nvPicPr>
          <p:cNvPr id="9" name="Content Placeholder 8" descr="share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029200" cy="48768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link is shared in the chat and pupils can join the Jam</a:t>
            </a:r>
            <a:endParaRPr lang="en-US" dirty="0"/>
          </a:p>
        </p:txBody>
      </p:sp>
      <p:pic>
        <p:nvPicPr>
          <p:cNvPr id="4" name="Content Placeholder 3" descr="link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4876800" cy="50292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a simple vocabulary example created in a Jam</a:t>
            </a:r>
            <a:endParaRPr lang="en-US" dirty="0"/>
          </a:p>
        </p:txBody>
      </p:sp>
      <p:pic>
        <p:nvPicPr>
          <p:cNvPr id="4" name="Content Placeholder 3" descr="Voc 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181600" cy="4145756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Jamboard</a:t>
            </a:r>
            <a:r>
              <a:rPr lang="en-US" dirty="0" smtClean="0"/>
              <a:t> that is created before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link may be attached in the Google Classroom</a:t>
            </a:r>
          </a:p>
          <a:p>
            <a:r>
              <a:rPr lang="en-US" dirty="0" smtClean="0"/>
              <a:t>Pupils may just view it or edit it</a:t>
            </a:r>
            <a:endParaRPr lang="ro-RO" dirty="0" smtClean="0"/>
          </a:p>
          <a:p>
            <a:r>
              <a:rPr lang="ro-RO" dirty="0" smtClean="0"/>
              <a:t>The teacher can change the settings during the class from Viewer to Editor</a:t>
            </a:r>
            <a:endParaRPr lang="en-US" dirty="0" smtClean="0"/>
          </a:p>
          <a:p>
            <a:r>
              <a:rPr lang="en-US" dirty="0" smtClean="0"/>
              <a:t>They can join during a class to do it</a:t>
            </a:r>
          </a:p>
          <a:p>
            <a:r>
              <a:rPr lang="en-US" dirty="0" smtClean="0"/>
              <a:t>Teachers can send one to each pupil so they do it as homework or individual practice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can access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Jamboard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the list of Google applications or from the link: https://jamboard.google.com</a:t>
            </a:r>
          </a:p>
        </p:txBody>
      </p:sp>
      <p:pic>
        <p:nvPicPr>
          <p:cNvPr id="4" name="Content Placeholder 3" descr="creating a J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46583"/>
            <a:ext cx="5340350" cy="4126634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456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JAMBOARD- a Google tool  for online practice and evaluation </vt:lpstr>
      <vt:lpstr>Some technical information about the  Jamboard</vt:lpstr>
      <vt:lpstr>Slide 3</vt:lpstr>
      <vt:lpstr>Using a Jam during the Meet class</vt:lpstr>
      <vt:lpstr>Sharing the jam link </vt:lpstr>
      <vt:lpstr>The link is shared in the chat and pupils can join the Jam</vt:lpstr>
      <vt:lpstr>Here is a simple vocabulary example created in a Jam</vt:lpstr>
      <vt:lpstr>Using Jamboard that is created before the class</vt:lpstr>
      <vt:lpstr>Slide 9</vt:lpstr>
      <vt:lpstr>Slide 10</vt:lpstr>
      <vt:lpstr>Strengths +</vt:lpstr>
      <vt:lpstr>weaknesses –</vt:lpstr>
      <vt:lpstr>Here are some examples of Jamboard-FOR GRAMMAR PRACTICE</vt:lpstr>
      <vt:lpstr>MORE GRAMMAR EXAMPLES</vt:lpstr>
      <vt:lpstr>Slide 15</vt:lpstr>
      <vt:lpstr>READING COMPREHENSION EXERCISE</vt:lpstr>
      <vt:lpstr>SPEAKING PRACTICE</vt:lpstr>
      <vt:lpstr>Vocabulary practice- primary students</vt:lpstr>
      <vt:lpstr>Secondary students</vt:lpstr>
      <vt:lpstr>Homework-individual Jamboard</vt:lpstr>
      <vt:lpstr> Thank you for listening!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JAMBOARD- a Google tool  for online practice and evaluation</dc:title>
  <dc:creator>Natalia</dc:creator>
  <cp:lastModifiedBy>Natalia</cp:lastModifiedBy>
  <cp:revision>14</cp:revision>
  <dcterms:created xsi:type="dcterms:W3CDTF">2020-11-23T12:00:34Z</dcterms:created>
  <dcterms:modified xsi:type="dcterms:W3CDTF">2020-11-24T17:10:26Z</dcterms:modified>
</cp:coreProperties>
</file>