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56" r:id="rId2"/>
    <p:sldId id="257" r:id="rId3"/>
    <p:sldId id="348" r:id="rId4"/>
    <p:sldId id="258" r:id="rId5"/>
    <p:sldId id="260" r:id="rId6"/>
    <p:sldId id="261" r:id="rId7"/>
    <p:sldId id="262" r:id="rId8"/>
    <p:sldId id="264" r:id="rId9"/>
    <p:sldId id="287" r:id="rId10"/>
    <p:sldId id="351" r:id="rId11"/>
    <p:sldId id="333" r:id="rId12"/>
    <p:sldId id="349" r:id="rId13"/>
    <p:sldId id="350" r:id="rId14"/>
    <p:sldId id="347" r:id="rId15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76EF8-F4F2-4DC3-AD3C-A27BCD4C18A8}" type="doc">
      <dgm:prSet loTypeId="urn:microsoft.com/office/officeart/2011/layout/HexagonRadial" loCatId="officeonlin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C5A5F9-E079-435E-A7D8-33FED7894E2B}">
      <dgm:prSet phldrT="[Text]"/>
      <dgm:spPr/>
      <dgm:t>
        <a:bodyPr/>
        <a:lstStyle/>
        <a:p>
          <a:r>
            <a:rPr lang="ro-RO" dirty="0" smtClean="0"/>
            <a:t>We Had to</a:t>
          </a:r>
        </a:p>
        <a:p>
          <a:r>
            <a:rPr lang="ro-RO" dirty="0" smtClean="0"/>
            <a:t>Adapt</a:t>
          </a:r>
          <a:endParaRPr lang="en-US" dirty="0"/>
        </a:p>
      </dgm:t>
    </dgm:pt>
    <dgm:pt modelId="{9B510F60-1D28-4DAF-B3A0-B38C966D9F5E}" type="parTrans" cxnId="{4EF9F1B7-3E35-48CE-B441-B9421B14F91E}">
      <dgm:prSet/>
      <dgm:spPr/>
      <dgm:t>
        <a:bodyPr/>
        <a:lstStyle/>
        <a:p>
          <a:endParaRPr lang="en-US"/>
        </a:p>
      </dgm:t>
    </dgm:pt>
    <dgm:pt modelId="{A2DB8906-8EEA-4C00-ADA3-37AFDD45B7C7}" type="sibTrans" cxnId="{4EF9F1B7-3E35-48CE-B441-B9421B14F91E}">
      <dgm:prSet/>
      <dgm:spPr/>
      <dgm:t>
        <a:bodyPr/>
        <a:lstStyle/>
        <a:p>
          <a:endParaRPr lang="en-US"/>
        </a:p>
      </dgm:t>
    </dgm:pt>
    <dgm:pt modelId="{3D8C71BB-C4FD-44F8-9CE0-9031D252B17F}">
      <dgm:prSet phldrT="[Text]"/>
      <dgm:spPr/>
      <dgm:t>
        <a:bodyPr/>
        <a:lstStyle/>
        <a:p>
          <a:r>
            <a:rPr lang="ro-RO" dirty="0" smtClean="0"/>
            <a:t>Lessons</a:t>
          </a:r>
          <a:endParaRPr lang="en-US" dirty="0"/>
        </a:p>
      </dgm:t>
    </dgm:pt>
    <dgm:pt modelId="{FCEE2BD7-70CF-4B38-8149-2BE6BA299DCF}" type="parTrans" cxnId="{8587E3BD-7695-466A-9837-32FC9D7C3C81}">
      <dgm:prSet/>
      <dgm:spPr/>
      <dgm:t>
        <a:bodyPr/>
        <a:lstStyle/>
        <a:p>
          <a:endParaRPr lang="en-US"/>
        </a:p>
      </dgm:t>
    </dgm:pt>
    <dgm:pt modelId="{340890FB-0AA5-47B1-AC95-AFCF080FD5CA}" type="sibTrans" cxnId="{8587E3BD-7695-466A-9837-32FC9D7C3C81}">
      <dgm:prSet/>
      <dgm:spPr/>
      <dgm:t>
        <a:bodyPr/>
        <a:lstStyle/>
        <a:p>
          <a:endParaRPr lang="en-US"/>
        </a:p>
      </dgm:t>
    </dgm:pt>
    <dgm:pt modelId="{9729AB9F-DA71-417C-8458-FD352A657EC0}">
      <dgm:prSet phldrT="[Text]"/>
      <dgm:spPr/>
      <dgm:t>
        <a:bodyPr/>
        <a:lstStyle/>
        <a:p>
          <a:r>
            <a:rPr lang="ro-RO" dirty="0" smtClean="0"/>
            <a:t>Materials</a:t>
          </a:r>
          <a:endParaRPr lang="en-US" dirty="0"/>
        </a:p>
      </dgm:t>
    </dgm:pt>
    <dgm:pt modelId="{EABB2CBA-2287-41FA-9EE7-2C2EFFA79907}" type="parTrans" cxnId="{8F30D7EC-7CD3-4CAC-B00F-38332CDBDFA6}">
      <dgm:prSet/>
      <dgm:spPr/>
      <dgm:t>
        <a:bodyPr/>
        <a:lstStyle/>
        <a:p>
          <a:endParaRPr lang="en-US"/>
        </a:p>
      </dgm:t>
    </dgm:pt>
    <dgm:pt modelId="{B4AE05A3-26A4-4848-B46E-A41A4329B28D}" type="sibTrans" cxnId="{8F30D7EC-7CD3-4CAC-B00F-38332CDBDFA6}">
      <dgm:prSet/>
      <dgm:spPr/>
      <dgm:t>
        <a:bodyPr/>
        <a:lstStyle/>
        <a:p>
          <a:endParaRPr lang="en-US"/>
        </a:p>
      </dgm:t>
    </dgm:pt>
    <dgm:pt modelId="{86883B7C-B71E-4586-9689-4BF803D11F6D}">
      <dgm:prSet phldrT="[Text]"/>
      <dgm:spPr/>
      <dgm:t>
        <a:bodyPr/>
        <a:lstStyle/>
        <a:p>
          <a:r>
            <a:rPr lang="ro-RO" dirty="0" smtClean="0"/>
            <a:t>Activities</a:t>
          </a:r>
          <a:endParaRPr lang="en-US" dirty="0"/>
        </a:p>
      </dgm:t>
    </dgm:pt>
    <dgm:pt modelId="{E7FBF3B3-97B8-4DA2-914E-77BFC9B85C09}" type="parTrans" cxnId="{DF0B2CB6-F1FE-42FE-998D-ACAA851B3894}">
      <dgm:prSet/>
      <dgm:spPr/>
      <dgm:t>
        <a:bodyPr/>
        <a:lstStyle/>
        <a:p>
          <a:endParaRPr lang="en-US"/>
        </a:p>
      </dgm:t>
    </dgm:pt>
    <dgm:pt modelId="{DD9F1098-9BD3-472A-8E7F-01D00D21DA67}" type="sibTrans" cxnId="{DF0B2CB6-F1FE-42FE-998D-ACAA851B3894}">
      <dgm:prSet/>
      <dgm:spPr/>
      <dgm:t>
        <a:bodyPr/>
        <a:lstStyle/>
        <a:p>
          <a:endParaRPr lang="en-US"/>
        </a:p>
      </dgm:t>
    </dgm:pt>
    <dgm:pt modelId="{4241C6A3-D21A-4932-BCE7-04F58A9657F4}">
      <dgm:prSet phldrT="[Text]"/>
      <dgm:spPr/>
      <dgm:t>
        <a:bodyPr/>
        <a:lstStyle/>
        <a:p>
          <a:r>
            <a:rPr lang="ro-RO" dirty="0" smtClean="0"/>
            <a:t>Interaction</a:t>
          </a:r>
          <a:endParaRPr lang="en-US" dirty="0"/>
        </a:p>
      </dgm:t>
    </dgm:pt>
    <dgm:pt modelId="{9D982641-CF50-4641-8EB6-FD2637E1C18E}" type="parTrans" cxnId="{8F3B0AD1-509F-4D02-8DA0-1AAF685A3404}">
      <dgm:prSet/>
      <dgm:spPr/>
      <dgm:t>
        <a:bodyPr/>
        <a:lstStyle/>
        <a:p>
          <a:endParaRPr lang="en-US"/>
        </a:p>
      </dgm:t>
    </dgm:pt>
    <dgm:pt modelId="{732C42F3-0445-4C7B-A8A0-4EABE7BAF934}" type="sibTrans" cxnId="{8F3B0AD1-509F-4D02-8DA0-1AAF685A3404}">
      <dgm:prSet/>
      <dgm:spPr/>
      <dgm:t>
        <a:bodyPr/>
        <a:lstStyle/>
        <a:p>
          <a:endParaRPr lang="en-US"/>
        </a:p>
      </dgm:t>
    </dgm:pt>
    <dgm:pt modelId="{5A6BAAAF-A9D1-4538-87A2-08E4FAFC40BE}">
      <dgm:prSet phldrT="[Text]"/>
      <dgm:spPr/>
      <dgm:t>
        <a:bodyPr/>
        <a:lstStyle/>
        <a:p>
          <a:r>
            <a:rPr lang="ro-RO" dirty="0" smtClean="0"/>
            <a:t>Time</a:t>
          </a:r>
          <a:endParaRPr lang="en-US" dirty="0"/>
        </a:p>
      </dgm:t>
    </dgm:pt>
    <dgm:pt modelId="{AD1C2C00-3F0F-4609-81FE-1ECD95AA15C6}" type="parTrans" cxnId="{56E28D32-F695-4699-9B4D-ABBA878821E3}">
      <dgm:prSet/>
      <dgm:spPr/>
      <dgm:t>
        <a:bodyPr/>
        <a:lstStyle/>
        <a:p>
          <a:endParaRPr lang="en-US"/>
        </a:p>
      </dgm:t>
    </dgm:pt>
    <dgm:pt modelId="{300833A3-0786-4A94-A27E-CAA47EA887B4}" type="sibTrans" cxnId="{56E28D32-F695-4699-9B4D-ABBA878821E3}">
      <dgm:prSet/>
      <dgm:spPr/>
      <dgm:t>
        <a:bodyPr/>
        <a:lstStyle/>
        <a:p>
          <a:endParaRPr lang="en-US"/>
        </a:p>
      </dgm:t>
    </dgm:pt>
    <dgm:pt modelId="{E865F9FF-BA3B-407F-AB45-6085F45C8E40}">
      <dgm:prSet phldrT="[Text]"/>
      <dgm:spPr/>
      <dgm:t>
        <a:bodyPr/>
        <a:lstStyle/>
        <a:p>
          <a:r>
            <a:rPr lang="ro-RO" dirty="0" smtClean="0"/>
            <a:t>Assessment </a:t>
          </a:r>
          <a:endParaRPr lang="en-US" dirty="0"/>
        </a:p>
      </dgm:t>
    </dgm:pt>
    <dgm:pt modelId="{59BB63C8-D1F0-40A2-BECD-3E72D622421D}" type="parTrans" cxnId="{48164093-86F2-409D-AF51-3229B04178F9}">
      <dgm:prSet/>
      <dgm:spPr/>
      <dgm:t>
        <a:bodyPr/>
        <a:lstStyle/>
        <a:p>
          <a:endParaRPr lang="en-US"/>
        </a:p>
      </dgm:t>
    </dgm:pt>
    <dgm:pt modelId="{EE6082B0-FBEF-4098-B4E5-2BEF526DD00B}" type="sibTrans" cxnId="{48164093-86F2-409D-AF51-3229B04178F9}">
      <dgm:prSet/>
      <dgm:spPr/>
      <dgm:t>
        <a:bodyPr/>
        <a:lstStyle/>
        <a:p>
          <a:endParaRPr lang="en-US"/>
        </a:p>
      </dgm:t>
    </dgm:pt>
    <dgm:pt modelId="{3B1D0DAD-C96E-4F02-A82C-4184B8E93999}" type="pres">
      <dgm:prSet presAssocID="{9A476EF8-F4F2-4DC3-AD3C-A27BCD4C18A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EDB66AF-4E83-4FD8-B1CE-09F14BC89BCA}" type="pres">
      <dgm:prSet presAssocID="{0DC5A5F9-E079-435E-A7D8-33FED7894E2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4EE2CA36-B15C-40BE-BB34-F728868032E1}" type="pres">
      <dgm:prSet presAssocID="{3D8C71BB-C4FD-44F8-9CE0-9031D252B17F}" presName="Accent1" presStyleCnt="0"/>
      <dgm:spPr/>
    </dgm:pt>
    <dgm:pt modelId="{BAC7CB83-FA26-4ABA-9009-302B245814E9}" type="pres">
      <dgm:prSet presAssocID="{3D8C71BB-C4FD-44F8-9CE0-9031D252B17F}" presName="Accent" presStyleLbl="bgShp" presStyleIdx="0" presStyleCnt="6"/>
      <dgm:spPr/>
    </dgm:pt>
    <dgm:pt modelId="{420619F1-05FA-48CD-9E23-D03E0342CA12}" type="pres">
      <dgm:prSet presAssocID="{3D8C71BB-C4FD-44F8-9CE0-9031D252B17F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42394-9864-40D7-AF4E-05B1D14ADBA6}" type="pres">
      <dgm:prSet presAssocID="{9729AB9F-DA71-417C-8458-FD352A657EC0}" presName="Accent2" presStyleCnt="0"/>
      <dgm:spPr/>
    </dgm:pt>
    <dgm:pt modelId="{6EA1C4F9-1DBC-4C8A-AFD7-EA55BB1F250E}" type="pres">
      <dgm:prSet presAssocID="{9729AB9F-DA71-417C-8458-FD352A657EC0}" presName="Accent" presStyleLbl="bgShp" presStyleIdx="1" presStyleCnt="6"/>
      <dgm:spPr/>
    </dgm:pt>
    <dgm:pt modelId="{649A12A8-97CB-4B85-982E-1DABFDC24086}" type="pres">
      <dgm:prSet presAssocID="{9729AB9F-DA71-417C-8458-FD352A657EC0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652E-75FA-4F28-BD5A-293595992DFC}" type="pres">
      <dgm:prSet presAssocID="{86883B7C-B71E-4586-9689-4BF803D11F6D}" presName="Accent3" presStyleCnt="0"/>
      <dgm:spPr/>
    </dgm:pt>
    <dgm:pt modelId="{49B92AB5-C8CE-4B75-8520-7664518393C3}" type="pres">
      <dgm:prSet presAssocID="{86883B7C-B71E-4586-9689-4BF803D11F6D}" presName="Accent" presStyleLbl="bgShp" presStyleIdx="2" presStyleCnt="6"/>
      <dgm:spPr/>
    </dgm:pt>
    <dgm:pt modelId="{D7B34663-28B3-46E2-B1C5-96116E12C305}" type="pres">
      <dgm:prSet presAssocID="{86883B7C-B71E-4586-9689-4BF803D11F6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41E1CC-BC5E-4F00-A95D-E43239A41E5E}" type="pres">
      <dgm:prSet presAssocID="{4241C6A3-D21A-4932-BCE7-04F58A9657F4}" presName="Accent4" presStyleCnt="0"/>
      <dgm:spPr/>
    </dgm:pt>
    <dgm:pt modelId="{0DBD10D0-A60D-4363-8F0D-C2A06E61A58D}" type="pres">
      <dgm:prSet presAssocID="{4241C6A3-D21A-4932-BCE7-04F58A9657F4}" presName="Accent" presStyleLbl="bgShp" presStyleIdx="3" presStyleCnt="6"/>
      <dgm:spPr/>
    </dgm:pt>
    <dgm:pt modelId="{F31A77C4-0BDC-4BD1-AFC4-AC72E6AB92ED}" type="pres">
      <dgm:prSet presAssocID="{4241C6A3-D21A-4932-BCE7-04F58A9657F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DAC3E-8ABE-454E-892D-98F92CD7C22E}" type="pres">
      <dgm:prSet presAssocID="{5A6BAAAF-A9D1-4538-87A2-08E4FAFC40BE}" presName="Accent5" presStyleCnt="0"/>
      <dgm:spPr/>
    </dgm:pt>
    <dgm:pt modelId="{48C87794-186C-41B0-A5AD-3DE2EAA1D29B}" type="pres">
      <dgm:prSet presAssocID="{5A6BAAAF-A9D1-4538-87A2-08E4FAFC40BE}" presName="Accent" presStyleLbl="bgShp" presStyleIdx="4" presStyleCnt="6"/>
      <dgm:spPr/>
    </dgm:pt>
    <dgm:pt modelId="{5E7ED04E-E692-46D0-88D0-412B5994E38A}" type="pres">
      <dgm:prSet presAssocID="{5A6BAAAF-A9D1-4538-87A2-08E4FAFC40BE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7032A0-169C-4CE0-866C-62A8FE423368}" type="pres">
      <dgm:prSet presAssocID="{E865F9FF-BA3B-407F-AB45-6085F45C8E40}" presName="Accent6" presStyleCnt="0"/>
      <dgm:spPr/>
    </dgm:pt>
    <dgm:pt modelId="{8853CF96-6B63-45B2-93C4-3E3655323C69}" type="pres">
      <dgm:prSet presAssocID="{E865F9FF-BA3B-407F-AB45-6085F45C8E40}" presName="Accent" presStyleLbl="bgShp" presStyleIdx="5" presStyleCnt="6"/>
      <dgm:spPr/>
    </dgm:pt>
    <dgm:pt modelId="{2311ADA6-5D71-41A9-A2A4-3FD02F5459F6}" type="pres">
      <dgm:prSet presAssocID="{E865F9FF-BA3B-407F-AB45-6085F45C8E40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3614AE-52C4-42D4-965C-1191985728E1}" type="presOf" srcId="{3D8C71BB-C4FD-44F8-9CE0-9031D252B17F}" destId="{420619F1-05FA-48CD-9E23-D03E0342CA12}" srcOrd="0" destOrd="0" presId="urn:microsoft.com/office/officeart/2011/layout/HexagonRadial"/>
    <dgm:cxn modelId="{E80ECE69-DED0-4203-843A-9BD95D21ABA6}" type="presOf" srcId="{9729AB9F-DA71-417C-8458-FD352A657EC0}" destId="{649A12A8-97CB-4B85-982E-1DABFDC24086}" srcOrd="0" destOrd="0" presId="urn:microsoft.com/office/officeart/2011/layout/HexagonRadial"/>
    <dgm:cxn modelId="{48164093-86F2-409D-AF51-3229B04178F9}" srcId="{0DC5A5F9-E079-435E-A7D8-33FED7894E2B}" destId="{E865F9FF-BA3B-407F-AB45-6085F45C8E40}" srcOrd="5" destOrd="0" parTransId="{59BB63C8-D1F0-40A2-BECD-3E72D622421D}" sibTransId="{EE6082B0-FBEF-4098-B4E5-2BEF526DD00B}"/>
    <dgm:cxn modelId="{74F6D54E-9455-425F-9BDA-38DF3E11ABF0}" type="presOf" srcId="{4241C6A3-D21A-4932-BCE7-04F58A9657F4}" destId="{F31A77C4-0BDC-4BD1-AFC4-AC72E6AB92ED}" srcOrd="0" destOrd="0" presId="urn:microsoft.com/office/officeart/2011/layout/HexagonRadial"/>
    <dgm:cxn modelId="{6A6CD31E-0041-48C2-8157-DE2AD5DF3074}" type="presOf" srcId="{E865F9FF-BA3B-407F-AB45-6085F45C8E40}" destId="{2311ADA6-5D71-41A9-A2A4-3FD02F5459F6}" srcOrd="0" destOrd="0" presId="urn:microsoft.com/office/officeart/2011/layout/HexagonRadial"/>
    <dgm:cxn modelId="{8F3B0AD1-509F-4D02-8DA0-1AAF685A3404}" srcId="{0DC5A5F9-E079-435E-A7D8-33FED7894E2B}" destId="{4241C6A3-D21A-4932-BCE7-04F58A9657F4}" srcOrd="3" destOrd="0" parTransId="{9D982641-CF50-4641-8EB6-FD2637E1C18E}" sibTransId="{732C42F3-0445-4C7B-A8A0-4EABE7BAF934}"/>
    <dgm:cxn modelId="{D761EFBD-66BA-4E29-84E0-FE5955EE058A}" type="presOf" srcId="{9A476EF8-F4F2-4DC3-AD3C-A27BCD4C18A8}" destId="{3B1D0DAD-C96E-4F02-A82C-4184B8E93999}" srcOrd="0" destOrd="0" presId="urn:microsoft.com/office/officeart/2011/layout/HexagonRadial"/>
    <dgm:cxn modelId="{8F30D7EC-7CD3-4CAC-B00F-38332CDBDFA6}" srcId="{0DC5A5F9-E079-435E-A7D8-33FED7894E2B}" destId="{9729AB9F-DA71-417C-8458-FD352A657EC0}" srcOrd="1" destOrd="0" parTransId="{EABB2CBA-2287-41FA-9EE7-2C2EFFA79907}" sibTransId="{B4AE05A3-26A4-4848-B46E-A41A4329B28D}"/>
    <dgm:cxn modelId="{ECC5B644-9B14-47A2-B578-5F5BE33BD5EB}" type="presOf" srcId="{86883B7C-B71E-4586-9689-4BF803D11F6D}" destId="{D7B34663-28B3-46E2-B1C5-96116E12C305}" srcOrd="0" destOrd="0" presId="urn:microsoft.com/office/officeart/2011/layout/HexagonRadial"/>
    <dgm:cxn modelId="{B52855EA-1F6F-4B6B-82A6-E8B749447B0D}" type="presOf" srcId="{0DC5A5F9-E079-435E-A7D8-33FED7894E2B}" destId="{1EDB66AF-4E83-4FD8-B1CE-09F14BC89BCA}" srcOrd="0" destOrd="0" presId="urn:microsoft.com/office/officeart/2011/layout/HexagonRadial"/>
    <dgm:cxn modelId="{1AB57D94-C249-42B7-8F75-16B821EE677C}" type="presOf" srcId="{5A6BAAAF-A9D1-4538-87A2-08E4FAFC40BE}" destId="{5E7ED04E-E692-46D0-88D0-412B5994E38A}" srcOrd="0" destOrd="0" presId="urn:microsoft.com/office/officeart/2011/layout/HexagonRadial"/>
    <dgm:cxn modelId="{56E28D32-F695-4699-9B4D-ABBA878821E3}" srcId="{0DC5A5F9-E079-435E-A7D8-33FED7894E2B}" destId="{5A6BAAAF-A9D1-4538-87A2-08E4FAFC40BE}" srcOrd="4" destOrd="0" parTransId="{AD1C2C00-3F0F-4609-81FE-1ECD95AA15C6}" sibTransId="{300833A3-0786-4A94-A27E-CAA47EA887B4}"/>
    <dgm:cxn modelId="{8587E3BD-7695-466A-9837-32FC9D7C3C81}" srcId="{0DC5A5F9-E079-435E-A7D8-33FED7894E2B}" destId="{3D8C71BB-C4FD-44F8-9CE0-9031D252B17F}" srcOrd="0" destOrd="0" parTransId="{FCEE2BD7-70CF-4B38-8149-2BE6BA299DCF}" sibTransId="{340890FB-0AA5-47B1-AC95-AFCF080FD5CA}"/>
    <dgm:cxn modelId="{4EF9F1B7-3E35-48CE-B441-B9421B14F91E}" srcId="{9A476EF8-F4F2-4DC3-AD3C-A27BCD4C18A8}" destId="{0DC5A5F9-E079-435E-A7D8-33FED7894E2B}" srcOrd="0" destOrd="0" parTransId="{9B510F60-1D28-4DAF-B3A0-B38C966D9F5E}" sibTransId="{A2DB8906-8EEA-4C00-ADA3-37AFDD45B7C7}"/>
    <dgm:cxn modelId="{DF0B2CB6-F1FE-42FE-998D-ACAA851B3894}" srcId="{0DC5A5F9-E079-435E-A7D8-33FED7894E2B}" destId="{86883B7C-B71E-4586-9689-4BF803D11F6D}" srcOrd="2" destOrd="0" parTransId="{E7FBF3B3-97B8-4DA2-914E-77BFC9B85C09}" sibTransId="{DD9F1098-9BD3-472A-8E7F-01D00D21DA67}"/>
    <dgm:cxn modelId="{FA370038-5C41-41F8-A387-CE401DF35C80}" type="presParOf" srcId="{3B1D0DAD-C96E-4F02-A82C-4184B8E93999}" destId="{1EDB66AF-4E83-4FD8-B1CE-09F14BC89BCA}" srcOrd="0" destOrd="0" presId="urn:microsoft.com/office/officeart/2011/layout/HexagonRadial"/>
    <dgm:cxn modelId="{0E5FD0AB-D205-4027-9380-72E02AB67C46}" type="presParOf" srcId="{3B1D0DAD-C96E-4F02-A82C-4184B8E93999}" destId="{4EE2CA36-B15C-40BE-BB34-F728868032E1}" srcOrd="1" destOrd="0" presId="urn:microsoft.com/office/officeart/2011/layout/HexagonRadial"/>
    <dgm:cxn modelId="{A89BBC73-7CAC-4AB3-B82C-60CF67231EEB}" type="presParOf" srcId="{4EE2CA36-B15C-40BE-BB34-F728868032E1}" destId="{BAC7CB83-FA26-4ABA-9009-302B245814E9}" srcOrd="0" destOrd="0" presId="urn:microsoft.com/office/officeart/2011/layout/HexagonRadial"/>
    <dgm:cxn modelId="{99B450F3-0F63-4130-88A0-D3B2FA4E09B2}" type="presParOf" srcId="{3B1D0DAD-C96E-4F02-A82C-4184B8E93999}" destId="{420619F1-05FA-48CD-9E23-D03E0342CA12}" srcOrd="2" destOrd="0" presId="urn:microsoft.com/office/officeart/2011/layout/HexagonRadial"/>
    <dgm:cxn modelId="{422D5C9F-B987-4882-ADB6-9C64D912E4FE}" type="presParOf" srcId="{3B1D0DAD-C96E-4F02-A82C-4184B8E93999}" destId="{6BA42394-9864-40D7-AF4E-05B1D14ADBA6}" srcOrd="3" destOrd="0" presId="urn:microsoft.com/office/officeart/2011/layout/HexagonRadial"/>
    <dgm:cxn modelId="{C184457B-20F5-49FB-BC51-EC300F41AE89}" type="presParOf" srcId="{6BA42394-9864-40D7-AF4E-05B1D14ADBA6}" destId="{6EA1C4F9-1DBC-4C8A-AFD7-EA55BB1F250E}" srcOrd="0" destOrd="0" presId="urn:microsoft.com/office/officeart/2011/layout/HexagonRadial"/>
    <dgm:cxn modelId="{78F9CB10-00B2-49CC-8838-EE1E26569C24}" type="presParOf" srcId="{3B1D0DAD-C96E-4F02-A82C-4184B8E93999}" destId="{649A12A8-97CB-4B85-982E-1DABFDC24086}" srcOrd="4" destOrd="0" presId="urn:microsoft.com/office/officeart/2011/layout/HexagonRadial"/>
    <dgm:cxn modelId="{B136F4FB-E9F6-40B6-B13E-652F5ECAA8DD}" type="presParOf" srcId="{3B1D0DAD-C96E-4F02-A82C-4184B8E93999}" destId="{B02A652E-75FA-4F28-BD5A-293595992DFC}" srcOrd="5" destOrd="0" presId="urn:microsoft.com/office/officeart/2011/layout/HexagonRadial"/>
    <dgm:cxn modelId="{0E7FA3D8-B224-44BB-AFB7-85559A06B52A}" type="presParOf" srcId="{B02A652E-75FA-4F28-BD5A-293595992DFC}" destId="{49B92AB5-C8CE-4B75-8520-7664518393C3}" srcOrd="0" destOrd="0" presId="urn:microsoft.com/office/officeart/2011/layout/HexagonRadial"/>
    <dgm:cxn modelId="{2DAE50F2-A525-49B3-B147-1EB175C321AC}" type="presParOf" srcId="{3B1D0DAD-C96E-4F02-A82C-4184B8E93999}" destId="{D7B34663-28B3-46E2-B1C5-96116E12C305}" srcOrd="6" destOrd="0" presId="urn:microsoft.com/office/officeart/2011/layout/HexagonRadial"/>
    <dgm:cxn modelId="{1CE42474-2888-4AB3-85B8-1EA289D98517}" type="presParOf" srcId="{3B1D0DAD-C96E-4F02-A82C-4184B8E93999}" destId="{7C41E1CC-BC5E-4F00-A95D-E43239A41E5E}" srcOrd="7" destOrd="0" presId="urn:microsoft.com/office/officeart/2011/layout/HexagonRadial"/>
    <dgm:cxn modelId="{449A705D-0C48-4078-A4EE-19D29B7BD9B6}" type="presParOf" srcId="{7C41E1CC-BC5E-4F00-A95D-E43239A41E5E}" destId="{0DBD10D0-A60D-4363-8F0D-C2A06E61A58D}" srcOrd="0" destOrd="0" presId="urn:microsoft.com/office/officeart/2011/layout/HexagonRadial"/>
    <dgm:cxn modelId="{8E8F0F3F-C32F-4B02-A33C-152FB6A5D063}" type="presParOf" srcId="{3B1D0DAD-C96E-4F02-A82C-4184B8E93999}" destId="{F31A77C4-0BDC-4BD1-AFC4-AC72E6AB92ED}" srcOrd="8" destOrd="0" presId="urn:microsoft.com/office/officeart/2011/layout/HexagonRadial"/>
    <dgm:cxn modelId="{0F3E4830-9FE7-47C0-AAB6-E77CF9BA933F}" type="presParOf" srcId="{3B1D0DAD-C96E-4F02-A82C-4184B8E93999}" destId="{A51DAC3E-8ABE-454E-892D-98F92CD7C22E}" srcOrd="9" destOrd="0" presId="urn:microsoft.com/office/officeart/2011/layout/HexagonRadial"/>
    <dgm:cxn modelId="{11AE4E9B-A5B6-4E09-9DEE-48610BA9C1E3}" type="presParOf" srcId="{A51DAC3E-8ABE-454E-892D-98F92CD7C22E}" destId="{48C87794-186C-41B0-A5AD-3DE2EAA1D29B}" srcOrd="0" destOrd="0" presId="urn:microsoft.com/office/officeart/2011/layout/HexagonRadial"/>
    <dgm:cxn modelId="{D3438D61-3CE0-43D1-98F7-32659D6127F0}" type="presParOf" srcId="{3B1D0DAD-C96E-4F02-A82C-4184B8E93999}" destId="{5E7ED04E-E692-46D0-88D0-412B5994E38A}" srcOrd="10" destOrd="0" presId="urn:microsoft.com/office/officeart/2011/layout/HexagonRadial"/>
    <dgm:cxn modelId="{1CBEEE5E-43CF-4D14-BDDB-3C40C6212EF8}" type="presParOf" srcId="{3B1D0DAD-C96E-4F02-A82C-4184B8E93999}" destId="{FF7032A0-169C-4CE0-866C-62A8FE423368}" srcOrd="11" destOrd="0" presId="urn:microsoft.com/office/officeart/2011/layout/HexagonRadial"/>
    <dgm:cxn modelId="{E068AC70-DC08-400E-9258-EB9ECFA8FF3A}" type="presParOf" srcId="{FF7032A0-169C-4CE0-866C-62A8FE423368}" destId="{8853CF96-6B63-45B2-93C4-3E3655323C69}" srcOrd="0" destOrd="0" presId="urn:microsoft.com/office/officeart/2011/layout/HexagonRadial"/>
    <dgm:cxn modelId="{8D204C71-11EB-4D39-8A86-DDA52E51784F}" type="presParOf" srcId="{3B1D0DAD-C96E-4F02-A82C-4184B8E93999}" destId="{2311ADA6-5D71-41A9-A2A4-3FD02F5459F6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B66AF-4E83-4FD8-B1CE-09F14BC89BCA}">
      <dsp:nvSpPr>
        <dsp:cNvPr id="0" name=""/>
        <dsp:cNvSpPr/>
      </dsp:nvSpPr>
      <dsp:spPr>
        <a:xfrm>
          <a:off x="4234381" y="2089480"/>
          <a:ext cx="2655820" cy="22973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We Had to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Adapt</a:t>
          </a:r>
          <a:endParaRPr lang="en-US" sz="2200" kern="1200" dirty="0"/>
        </a:p>
      </dsp:txBody>
      <dsp:txXfrm>
        <a:off x="4674488" y="2470190"/>
        <a:ext cx="1775606" cy="1535971"/>
      </dsp:txXfrm>
    </dsp:sp>
    <dsp:sp modelId="{6EA1C4F9-1DBC-4C8A-AFD7-EA55BB1F250E}">
      <dsp:nvSpPr>
        <dsp:cNvPr id="0" name=""/>
        <dsp:cNvSpPr/>
      </dsp:nvSpPr>
      <dsp:spPr>
        <a:xfrm>
          <a:off x="5897434" y="990333"/>
          <a:ext cx="1002033" cy="86338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0619F1-05FA-48CD-9E23-D03E0342CA12}">
      <dsp:nvSpPr>
        <dsp:cNvPr id="0" name=""/>
        <dsp:cNvSpPr/>
      </dsp:nvSpPr>
      <dsp:spPr>
        <a:xfrm>
          <a:off x="4479020" y="0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Lessons</a:t>
          </a:r>
          <a:endParaRPr lang="en-US" sz="2200" kern="1200" dirty="0"/>
        </a:p>
      </dsp:txBody>
      <dsp:txXfrm>
        <a:off x="4839700" y="312031"/>
        <a:ext cx="1455065" cy="1258801"/>
      </dsp:txXfrm>
    </dsp:sp>
    <dsp:sp modelId="{49B92AB5-C8CE-4B75-8520-7664518393C3}">
      <dsp:nvSpPr>
        <dsp:cNvPr id="0" name=""/>
        <dsp:cNvSpPr/>
      </dsp:nvSpPr>
      <dsp:spPr>
        <a:xfrm>
          <a:off x="7066885" y="2604401"/>
          <a:ext cx="1002033" cy="86338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A12A8-97CB-4B85-982E-1DABFDC24086}">
      <dsp:nvSpPr>
        <dsp:cNvPr id="0" name=""/>
        <dsp:cNvSpPr/>
      </dsp:nvSpPr>
      <dsp:spPr>
        <a:xfrm>
          <a:off x="6475055" y="1158087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Materials</a:t>
          </a:r>
          <a:endParaRPr lang="en-US" sz="2200" kern="1200" dirty="0"/>
        </a:p>
      </dsp:txBody>
      <dsp:txXfrm>
        <a:off x="6835735" y="1470118"/>
        <a:ext cx="1455065" cy="1258801"/>
      </dsp:txXfrm>
    </dsp:sp>
    <dsp:sp modelId="{0DBD10D0-A60D-4363-8F0D-C2A06E61A58D}">
      <dsp:nvSpPr>
        <dsp:cNvPr id="0" name=""/>
        <dsp:cNvSpPr/>
      </dsp:nvSpPr>
      <dsp:spPr>
        <a:xfrm>
          <a:off x="6254509" y="4426381"/>
          <a:ext cx="1002033" cy="86338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34663-28B3-46E2-B1C5-96116E12C305}">
      <dsp:nvSpPr>
        <dsp:cNvPr id="0" name=""/>
        <dsp:cNvSpPr/>
      </dsp:nvSpPr>
      <dsp:spPr>
        <a:xfrm>
          <a:off x="6475055" y="3434753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Activities</a:t>
          </a:r>
          <a:endParaRPr lang="en-US" sz="2200" kern="1200" dirty="0"/>
        </a:p>
      </dsp:txBody>
      <dsp:txXfrm>
        <a:off x="6835735" y="3746784"/>
        <a:ext cx="1455065" cy="1258801"/>
      </dsp:txXfrm>
    </dsp:sp>
    <dsp:sp modelId="{48C87794-186C-41B0-A5AD-3DE2EAA1D29B}">
      <dsp:nvSpPr>
        <dsp:cNvPr id="0" name=""/>
        <dsp:cNvSpPr/>
      </dsp:nvSpPr>
      <dsp:spPr>
        <a:xfrm>
          <a:off x="4239323" y="4615510"/>
          <a:ext cx="1002033" cy="86338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A77C4-0BDC-4BD1-AFC4-AC72E6AB92ED}">
      <dsp:nvSpPr>
        <dsp:cNvPr id="0" name=""/>
        <dsp:cNvSpPr/>
      </dsp:nvSpPr>
      <dsp:spPr>
        <a:xfrm>
          <a:off x="4479020" y="4594136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Interaction</a:t>
          </a:r>
          <a:endParaRPr lang="en-US" sz="2200" kern="1200" dirty="0"/>
        </a:p>
      </dsp:txBody>
      <dsp:txXfrm>
        <a:off x="4839700" y="4906167"/>
        <a:ext cx="1455065" cy="1258801"/>
      </dsp:txXfrm>
    </dsp:sp>
    <dsp:sp modelId="{8853CF96-6B63-45B2-93C4-3E3655323C69}">
      <dsp:nvSpPr>
        <dsp:cNvPr id="0" name=""/>
        <dsp:cNvSpPr/>
      </dsp:nvSpPr>
      <dsp:spPr>
        <a:xfrm>
          <a:off x="3050721" y="3002089"/>
          <a:ext cx="1002033" cy="86338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ED04E-E692-46D0-88D0-412B5994E38A}">
      <dsp:nvSpPr>
        <dsp:cNvPr id="0" name=""/>
        <dsp:cNvSpPr/>
      </dsp:nvSpPr>
      <dsp:spPr>
        <a:xfrm>
          <a:off x="2473718" y="3436048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Time</a:t>
          </a:r>
          <a:endParaRPr lang="en-US" sz="2200" kern="1200" dirty="0"/>
        </a:p>
      </dsp:txBody>
      <dsp:txXfrm>
        <a:off x="2834398" y="3748079"/>
        <a:ext cx="1455065" cy="1258801"/>
      </dsp:txXfrm>
    </dsp:sp>
    <dsp:sp modelId="{2311ADA6-5D71-41A9-A2A4-3FD02F5459F6}">
      <dsp:nvSpPr>
        <dsp:cNvPr id="0" name=""/>
        <dsp:cNvSpPr/>
      </dsp:nvSpPr>
      <dsp:spPr>
        <a:xfrm>
          <a:off x="2473718" y="1155496"/>
          <a:ext cx="2176425" cy="18828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200" kern="1200" dirty="0" smtClean="0"/>
            <a:t>Assessment </a:t>
          </a:r>
          <a:endParaRPr lang="en-US" sz="2200" kern="1200" dirty="0"/>
        </a:p>
      </dsp:txBody>
      <dsp:txXfrm>
        <a:off x="2834398" y="1467527"/>
        <a:ext cx="1455065" cy="1258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8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5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8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50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61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34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25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92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46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944" y="1850516"/>
            <a:ext cx="11056111" cy="2394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23899" y="3961841"/>
            <a:ext cx="9944201" cy="697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1672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232408" y="1664284"/>
            <a:ext cx="3345179" cy="3671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614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7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1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2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5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7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2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1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3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1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  <p:sldLayoutId id="2147483958" r:id="rId17"/>
    <p:sldLayoutId id="2147483959" r:id="rId18"/>
    <p:sldLayoutId id="2147483960" r:id="rId19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905000"/>
            <a:ext cx="7924800" cy="1376531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r>
              <a:rPr lang="en-US" sz="4400" b="0" i="0" dirty="0" smtClean="0">
                <a:solidFill>
                  <a:srgbClr val="1D2228"/>
                </a:solidFill>
                <a:effectLst/>
                <a:latin typeface="Helvetica Neue"/>
              </a:rPr>
              <a:t> Traditional School Online: </a:t>
            </a: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r>
              <a:rPr lang="en-US" sz="4400" b="0" i="0" dirty="0" smtClean="0">
                <a:solidFill>
                  <a:srgbClr val="1D2228"/>
                </a:solidFill>
                <a:effectLst/>
                <a:latin typeface="Helvetica Neue"/>
              </a:rPr>
              <a:t>Is That Even Possible?</a:t>
            </a:r>
            <a:endParaRPr sz="44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0" y="4800600"/>
            <a:ext cx="4572000" cy="1423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US" sz="2400" spc="-40" dirty="0" err="1" smtClean="0">
                <a:latin typeface="Calibri"/>
                <a:cs typeface="Calibri"/>
              </a:rPr>
              <a:t>Mure</a:t>
            </a:r>
            <a:r>
              <a:rPr lang="ro-RO" sz="2400" spc="-40" dirty="0" smtClean="0">
                <a:latin typeface="Calibri"/>
                <a:cs typeface="Calibri"/>
              </a:rPr>
              <a:t>ș</a:t>
            </a:r>
            <a:r>
              <a:rPr lang="en-US" sz="2400" spc="-40" dirty="0" smtClean="0">
                <a:latin typeface="Calibri"/>
                <a:cs typeface="Calibri"/>
              </a:rPr>
              <a:t>an Dorel-</a:t>
            </a:r>
            <a:r>
              <a:rPr lang="en-US" sz="2400" spc="-40" dirty="0" err="1" smtClean="0">
                <a:latin typeface="Calibri"/>
                <a:cs typeface="Calibri"/>
              </a:rPr>
              <a:t>Aurel</a:t>
            </a:r>
            <a:endParaRPr lang="ro-RO" sz="2400" spc="-40" dirty="0" smtClean="0">
              <a:latin typeface="Calibri"/>
              <a:cs typeface="Calibri"/>
            </a:endParaRPr>
          </a:p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US" sz="2400" spc="-40" dirty="0" err="1">
                <a:cs typeface="Calibri"/>
              </a:rPr>
              <a:t>Colegiul</a:t>
            </a:r>
            <a:r>
              <a:rPr lang="en-US" sz="2400" spc="-40" dirty="0">
                <a:cs typeface="Calibri"/>
              </a:rPr>
              <a:t> Na</a:t>
            </a:r>
            <a:r>
              <a:rPr lang="ro-RO" sz="2400" spc="-40" dirty="0">
                <a:cs typeface="Calibri"/>
              </a:rPr>
              <a:t>țional ”Mihai Eminescu”</a:t>
            </a:r>
            <a:endParaRPr lang="en-US" sz="2400" dirty="0">
              <a:cs typeface="Calibri"/>
            </a:endParaRPr>
          </a:p>
          <a:p>
            <a:pPr marL="12700" marR="5080">
              <a:lnSpc>
                <a:spcPct val="125000"/>
              </a:lnSpc>
              <a:spcBef>
                <a:spcPts val="100"/>
              </a:spcBef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72800" y="12894"/>
            <a:ext cx="1219200" cy="6845106"/>
          </a:xfrm>
          <a:custGeom>
            <a:avLst/>
            <a:gdLst/>
            <a:ahLst/>
            <a:cxnLst/>
            <a:rect l="l" t="t" r="r" b="b"/>
            <a:pathLst>
              <a:path w="2446020" h="5532120">
                <a:moveTo>
                  <a:pt x="0" y="5532120"/>
                </a:moveTo>
                <a:lnTo>
                  <a:pt x="2446020" y="5532120"/>
                </a:lnTo>
                <a:lnTo>
                  <a:pt x="2446020" y="0"/>
                </a:lnTo>
                <a:lnTo>
                  <a:pt x="0" y="0"/>
                </a:lnTo>
                <a:lnTo>
                  <a:pt x="0" y="553212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195" y="589372"/>
            <a:ext cx="8504005" cy="5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16152"/>
            <a:ext cx="196850" cy="673735"/>
          </a:xfrm>
          <a:custGeom>
            <a:avLst/>
            <a:gdLst/>
            <a:ahLst/>
            <a:cxnLst/>
            <a:rect l="l" t="t" r="r" b="b"/>
            <a:pathLst>
              <a:path w="196850" h="673735">
                <a:moveTo>
                  <a:pt x="0" y="673608"/>
                </a:moveTo>
                <a:lnTo>
                  <a:pt x="196596" y="673608"/>
                </a:lnTo>
                <a:lnTo>
                  <a:pt x="19659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224" y="1216152"/>
            <a:ext cx="195580" cy="673735"/>
          </a:xfrm>
          <a:custGeom>
            <a:avLst/>
            <a:gdLst/>
            <a:ahLst/>
            <a:cxnLst/>
            <a:rect l="l" t="t" r="r" b="b"/>
            <a:pathLst>
              <a:path w="195579" h="673735">
                <a:moveTo>
                  <a:pt x="0" y="673608"/>
                </a:moveTo>
                <a:lnTo>
                  <a:pt x="195072" y="673608"/>
                </a:lnTo>
                <a:lnTo>
                  <a:pt x="195072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923" y="1216152"/>
            <a:ext cx="105410" cy="673735"/>
          </a:xfrm>
          <a:custGeom>
            <a:avLst/>
            <a:gdLst/>
            <a:ahLst/>
            <a:cxnLst/>
            <a:rect l="l" t="t" r="r" b="b"/>
            <a:pathLst>
              <a:path w="105409" h="673735">
                <a:moveTo>
                  <a:pt x="0" y="673608"/>
                </a:moveTo>
                <a:lnTo>
                  <a:pt x="105156" y="673608"/>
                </a:lnTo>
                <a:lnTo>
                  <a:pt x="10515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8348" y="598931"/>
            <a:ext cx="11181588" cy="2168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0080" y="614172"/>
            <a:ext cx="10907395" cy="16203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83845" rIns="0" bIns="0" rtlCol="0">
            <a:spAutoFit/>
          </a:bodyPr>
          <a:lstStyle/>
          <a:p>
            <a:pPr marL="495300" marR="2564765">
              <a:lnSpc>
                <a:spcPts val="5190"/>
              </a:lnSpc>
              <a:spcBef>
                <a:spcPts val="2235"/>
              </a:spcBef>
            </a:pPr>
            <a:r>
              <a:rPr b="1" spc="-30" dirty="0">
                <a:latin typeface="Calibri"/>
                <a:cs typeface="Calibri"/>
              </a:rPr>
              <a:t>Why </a:t>
            </a:r>
            <a:r>
              <a:rPr lang="ro-RO" b="1" spc="-10" dirty="0" smtClean="0">
                <a:latin typeface="Calibri"/>
                <a:cs typeface="Calibri"/>
              </a:rPr>
              <a:t>do I think </a:t>
            </a:r>
            <a:r>
              <a:rPr lang="en-US" b="1" spc="-10" dirty="0" smtClean="0">
                <a:latin typeface="Calibri"/>
                <a:cs typeface="Calibri"/>
              </a:rPr>
              <a:t>“traditional” classes are important</a:t>
            </a:r>
            <a:r>
              <a:rPr b="1" spc="-5" dirty="0" smtClean="0">
                <a:latin typeface="Calibri"/>
                <a:cs typeface="Calibri"/>
              </a:rPr>
              <a:t>?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3899" y="2987192"/>
            <a:ext cx="8629701" cy="34432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200" b="1" i="1" spc="-10" dirty="0">
                <a:latin typeface="Georgia" panose="02040502050405020303" pitchFamily="18" charset="0"/>
                <a:cs typeface="Calibri"/>
              </a:rPr>
              <a:t>FOR</a:t>
            </a:r>
            <a:r>
              <a:rPr sz="2200" b="1" i="1" spc="5" dirty="0">
                <a:latin typeface="Georgia" panose="02040502050405020303" pitchFamily="18" charset="0"/>
                <a:cs typeface="Calibri"/>
              </a:rPr>
              <a:t> </a:t>
            </a:r>
            <a:r>
              <a:rPr sz="2200" b="1" i="1" spc="-15" dirty="0">
                <a:latin typeface="Georgia" panose="02040502050405020303" pitchFamily="18" charset="0"/>
                <a:cs typeface="Calibri"/>
              </a:rPr>
              <a:t>LEARNERS:</a:t>
            </a:r>
            <a:endParaRPr sz="2200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Gives them a sense of expectation.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 smtClean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Offers the possibility of self-study.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 smtClean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Creates a feeling of safety and order.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sz="2200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sz="2200" i="1" spc="-20" dirty="0">
                <a:latin typeface="Georgia" panose="02040502050405020303" pitchFamily="18" charset="0"/>
                <a:cs typeface="Calibri"/>
              </a:rPr>
              <a:t>Makes </a:t>
            </a:r>
            <a:r>
              <a:rPr sz="2200" i="1" spc="-10" dirty="0">
                <a:latin typeface="Georgia" panose="02040502050405020303" pitchFamily="18" charset="0"/>
                <a:cs typeface="Calibri"/>
              </a:rPr>
              <a:t>them sure they are </a:t>
            </a:r>
            <a:r>
              <a:rPr sz="2200" i="1" spc="-5" dirty="0">
                <a:latin typeface="Georgia" panose="02040502050405020303" pitchFamily="18" charset="0"/>
                <a:cs typeface="Calibri"/>
              </a:rPr>
              <a:t>on the </a:t>
            </a:r>
            <a:r>
              <a:rPr sz="2200" i="1" spc="-10" dirty="0">
                <a:latin typeface="Georgia" panose="02040502050405020303" pitchFamily="18" charset="0"/>
                <a:cs typeface="Calibri"/>
              </a:rPr>
              <a:t>right path towards </a:t>
            </a:r>
            <a:r>
              <a:rPr sz="2200" i="1" spc="-5" dirty="0">
                <a:latin typeface="Georgia" panose="02040502050405020303" pitchFamily="18" charset="0"/>
                <a:cs typeface="Calibri"/>
              </a:rPr>
              <a:t>their</a:t>
            </a:r>
            <a:r>
              <a:rPr sz="2200" i="1" spc="75" dirty="0">
                <a:latin typeface="Georgia" panose="02040502050405020303" pitchFamily="18" charset="0"/>
                <a:cs typeface="Calibri"/>
              </a:rPr>
              <a:t> </a:t>
            </a:r>
            <a:r>
              <a:rPr sz="2200" i="1" spc="-10" dirty="0">
                <a:latin typeface="Georgia" panose="02040502050405020303" pitchFamily="18" charset="0"/>
                <a:cs typeface="Calibri"/>
              </a:rPr>
              <a:t>goals</a:t>
            </a:r>
            <a:r>
              <a:rPr sz="2200" i="1" spc="-10" dirty="0" smtClean="0">
                <a:latin typeface="Georgia" panose="02040502050405020303" pitchFamily="18" charset="0"/>
                <a:cs typeface="Calibri"/>
              </a:rPr>
              <a:t>.</a:t>
            </a:r>
            <a:endParaRPr sz="22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200" y="6484620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10515600" y="0"/>
                </a:moveTo>
                <a:lnTo>
                  <a:pt x="0" y="0"/>
                </a:lnTo>
              </a:path>
            </a:pathLst>
          </a:custGeom>
          <a:ln w="571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16152"/>
            <a:ext cx="196850" cy="673735"/>
          </a:xfrm>
          <a:custGeom>
            <a:avLst/>
            <a:gdLst/>
            <a:ahLst/>
            <a:cxnLst/>
            <a:rect l="l" t="t" r="r" b="b"/>
            <a:pathLst>
              <a:path w="196850" h="673735">
                <a:moveTo>
                  <a:pt x="0" y="673608"/>
                </a:moveTo>
                <a:lnTo>
                  <a:pt x="196596" y="673608"/>
                </a:lnTo>
                <a:lnTo>
                  <a:pt x="19659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224" y="1216152"/>
            <a:ext cx="195580" cy="673735"/>
          </a:xfrm>
          <a:custGeom>
            <a:avLst/>
            <a:gdLst/>
            <a:ahLst/>
            <a:cxnLst/>
            <a:rect l="l" t="t" r="r" b="b"/>
            <a:pathLst>
              <a:path w="195579" h="673735">
                <a:moveTo>
                  <a:pt x="0" y="673608"/>
                </a:moveTo>
                <a:lnTo>
                  <a:pt x="195072" y="673608"/>
                </a:lnTo>
                <a:lnTo>
                  <a:pt x="195072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923" y="1216152"/>
            <a:ext cx="105410" cy="673735"/>
          </a:xfrm>
          <a:custGeom>
            <a:avLst/>
            <a:gdLst/>
            <a:ahLst/>
            <a:cxnLst/>
            <a:rect l="l" t="t" r="r" b="b"/>
            <a:pathLst>
              <a:path w="105409" h="673735">
                <a:moveTo>
                  <a:pt x="0" y="673608"/>
                </a:moveTo>
                <a:lnTo>
                  <a:pt x="105156" y="673608"/>
                </a:lnTo>
                <a:lnTo>
                  <a:pt x="10515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8348" y="598931"/>
            <a:ext cx="11181588" cy="2168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0080" y="614172"/>
            <a:ext cx="10907395" cy="16203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83845" rIns="0" bIns="0" rtlCol="0">
            <a:spAutoFit/>
          </a:bodyPr>
          <a:lstStyle/>
          <a:p>
            <a:pPr marL="495300" marR="2564765">
              <a:lnSpc>
                <a:spcPts val="5190"/>
              </a:lnSpc>
              <a:spcBef>
                <a:spcPts val="2235"/>
              </a:spcBef>
            </a:pPr>
            <a:r>
              <a:rPr b="1" spc="-30" dirty="0">
                <a:latin typeface="Calibri"/>
                <a:cs typeface="Calibri"/>
              </a:rPr>
              <a:t>Why </a:t>
            </a:r>
            <a:r>
              <a:rPr lang="ro-RO" b="1" spc="-10" dirty="0" smtClean="0">
                <a:latin typeface="Calibri"/>
                <a:cs typeface="Calibri"/>
              </a:rPr>
              <a:t>do I think </a:t>
            </a:r>
            <a:r>
              <a:rPr lang="en-US" b="1" spc="-10" dirty="0" smtClean="0">
                <a:latin typeface="Calibri"/>
                <a:cs typeface="Calibri"/>
              </a:rPr>
              <a:t>“traditional” classes are important</a:t>
            </a:r>
            <a:r>
              <a:rPr b="1" spc="-5" dirty="0" smtClean="0">
                <a:latin typeface="Calibri"/>
                <a:cs typeface="Calibri"/>
              </a:rPr>
              <a:t>?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3899" y="2987192"/>
            <a:ext cx="8207375" cy="34432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i="1" spc="-10" dirty="0" smtClean="0">
                <a:latin typeface="Georgia" panose="02040502050405020303" pitchFamily="18" charset="0"/>
                <a:cs typeface="Calibri"/>
              </a:rPr>
              <a:t>FOR</a:t>
            </a:r>
            <a:r>
              <a:rPr sz="2200" b="1" i="1" spc="5" dirty="0" smtClean="0">
                <a:latin typeface="Georgia" panose="02040502050405020303" pitchFamily="18" charset="0"/>
                <a:cs typeface="Calibri"/>
              </a:rPr>
              <a:t> </a:t>
            </a:r>
            <a:r>
              <a:rPr sz="2200" b="1" i="1" spc="-20" dirty="0">
                <a:latin typeface="Georgia" panose="02040502050405020303" pitchFamily="18" charset="0"/>
                <a:cs typeface="Calibri"/>
              </a:rPr>
              <a:t>TEACHERS:</a:t>
            </a:r>
            <a:endParaRPr sz="2200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>
                <a:latin typeface="Georgia" panose="02040502050405020303" pitchFamily="18" charset="0"/>
                <a:cs typeface="Calibri"/>
              </a:rPr>
              <a:t>Creates a feeling of safety and </a:t>
            </a: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order.</a:t>
            </a: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Grants the same sense of approaching a goal</a:t>
            </a: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Eases things up</a:t>
            </a:r>
          </a:p>
          <a:p>
            <a:pPr marL="241300" indent="-229235"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dirty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ro-RO" sz="2200" i="1" spc="-5" dirty="0" smtClean="0">
                <a:latin typeface="Georgia" panose="02040502050405020303" pitchFamily="18" charset="0"/>
                <a:cs typeface="Calibri"/>
              </a:rPr>
              <a:t>Offers</a:t>
            </a:r>
            <a:r>
              <a:rPr sz="2200" i="1" spc="-5" dirty="0" smtClean="0">
                <a:latin typeface="Georgia" panose="02040502050405020303" pitchFamily="18" charset="0"/>
                <a:cs typeface="Calibri"/>
              </a:rPr>
              <a:t> </a:t>
            </a:r>
            <a:r>
              <a:rPr sz="2200" i="1" spc="-10" dirty="0">
                <a:latin typeface="Georgia" panose="02040502050405020303" pitchFamily="18" charset="0"/>
                <a:cs typeface="Calibri"/>
              </a:rPr>
              <a:t>teachers </a:t>
            </a:r>
            <a:r>
              <a:rPr lang="ro-RO" sz="2200" i="1" spc="-10" dirty="0" smtClean="0">
                <a:latin typeface="Georgia" panose="02040502050405020303" pitchFamily="18" charset="0"/>
                <a:cs typeface="Calibri"/>
              </a:rPr>
              <a:t>the chance </a:t>
            </a:r>
            <a:r>
              <a:rPr sz="2200" i="1" spc="-20" dirty="0" smtClean="0">
                <a:latin typeface="Georgia" panose="02040502050405020303" pitchFamily="18" charset="0"/>
                <a:cs typeface="Calibri"/>
              </a:rPr>
              <a:t>to </a:t>
            </a:r>
            <a:r>
              <a:rPr sz="2200" i="1" spc="-5" dirty="0" smtClean="0">
                <a:latin typeface="Georgia" panose="02040502050405020303" pitchFamily="18" charset="0"/>
                <a:cs typeface="Calibri"/>
              </a:rPr>
              <a:t>improve</a:t>
            </a:r>
            <a:r>
              <a:rPr sz="2200" i="1" spc="-10" dirty="0" smtClean="0"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200" y="6484620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10515600" y="0"/>
                </a:moveTo>
                <a:lnTo>
                  <a:pt x="0" y="0"/>
                </a:lnTo>
              </a:path>
            </a:pathLst>
          </a:custGeom>
          <a:ln w="571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288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16152"/>
            <a:ext cx="196850" cy="673735"/>
          </a:xfrm>
          <a:custGeom>
            <a:avLst/>
            <a:gdLst/>
            <a:ahLst/>
            <a:cxnLst/>
            <a:rect l="l" t="t" r="r" b="b"/>
            <a:pathLst>
              <a:path w="196850" h="673735">
                <a:moveTo>
                  <a:pt x="0" y="673608"/>
                </a:moveTo>
                <a:lnTo>
                  <a:pt x="196596" y="673608"/>
                </a:lnTo>
                <a:lnTo>
                  <a:pt x="19659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224" y="1216152"/>
            <a:ext cx="195580" cy="673735"/>
          </a:xfrm>
          <a:custGeom>
            <a:avLst/>
            <a:gdLst/>
            <a:ahLst/>
            <a:cxnLst/>
            <a:rect l="l" t="t" r="r" b="b"/>
            <a:pathLst>
              <a:path w="195579" h="673735">
                <a:moveTo>
                  <a:pt x="0" y="673608"/>
                </a:moveTo>
                <a:lnTo>
                  <a:pt x="195072" y="673608"/>
                </a:lnTo>
                <a:lnTo>
                  <a:pt x="195072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923" y="1216152"/>
            <a:ext cx="105410" cy="673735"/>
          </a:xfrm>
          <a:custGeom>
            <a:avLst/>
            <a:gdLst/>
            <a:ahLst/>
            <a:cxnLst/>
            <a:rect l="l" t="t" r="r" b="b"/>
            <a:pathLst>
              <a:path w="105409" h="673735">
                <a:moveTo>
                  <a:pt x="0" y="673608"/>
                </a:moveTo>
                <a:lnTo>
                  <a:pt x="105156" y="673608"/>
                </a:lnTo>
                <a:lnTo>
                  <a:pt x="10515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8348" y="598931"/>
            <a:ext cx="11181588" cy="2168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0080" y="614172"/>
            <a:ext cx="10907395" cy="16203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83845" rIns="0" bIns="0" rtlCol="0">
            <a:spAutoFit/>
          </a:bodyPr>
          <a:lstStyle/>
          <a:p>
            <a:pPr marL="495300" marR="2564765">
              <a:lnSpc>
                <a:spcPts val="5190"/>
              </a:lnSpc>
              <a:spcBef>
                <a:spcPts val="2235"/>
              </a:spcBef>
            </a:pPr>
            <a:r>
              <a:rPr b="1" spc="-30" dirty="0">
                <a:latin typeface="Calibri"/>
                <a:cs typeface="Calibri"/>
              </a:rPr>
              <a:t>Why </a:t>
            </a:r>
            <a:r>
              <a:rPr lang="ro-RO" b="1" spc="-10" dirty="0" smtClean="0">
                <a:latin typeface="Calibri"/>
                <a:cs typeface="Calibri"/>
              </a:rPr>
              <a:t>do I think </a:t>
            </a:r>
            <a:r>
              <a:rPr lang="en-US" b="1" spc="-10" dirty="0" smtClean="0">
                <a:latin typeface="Calibri"/>
                <a:cs typeface="Calibri"/>
              </a:rPr>
              <a:t>“traditional” classes are important</a:t>
            </a:r>
            <a:r>
              <a:rPr b="1" spc="-5" dirty="0" smtClean="0">
                <a:latin typeface="Calibri"/>
                <a:cs typeface="Calibri"/>
              </a:rPr>
              <a:t>?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3899" y="2987192"/>
            <a:ext cx="8207375" cy="2586606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200" b="1" i="1" spc="-10" dirty="0">
                <a:latin typeface="Georgia" panose="02040502050405020303" pitchFamily="18" charset="0"/>
                <a:cs typeface="Calibri"/>
              </a:rPr>
              <a:t>FOR</a:t>
            </a:r>
            <a:r>
              <a:rPr sz="2200" b="1" i="1" spc="5" dirty="0">
                <a:latin typeface="Georgia" panose="02040502050405020303" pitchFamily="18" charset="0"/>
                <a:cs typeface="Calibri"/>
              </a:rPr>
              <a:t> </a:t>
            </a:r>
            <a:r>
              <a:rPr lang="en-US" sz="2200" b="1" i="1" spc="-15" dirty="0" smtClean="0">
                <a:latin typeface="Georgia" panose="02040502050405020303" pitchFamily="18" charset="0"/>
                <a:cs typeface="Calibri"/>
              </a:rPr>
              <a:t>PARENTS</a:t>
            </a:r>
            <a:r>
              <a:rPr sz="2200" b="1" i="1" spc="-15" dirty="0" smtClean="0">
                <a:latin typeface="Georgia" panose="02040502050405020303" pitchFamily="18" charset="0"/>
                <a:cs typeface="Calibri"/>
              </a:rPr>
              <a:t>: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Gives them an easy way of checking on their children.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 smtClean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Assures them that everyone is doing their job.</a:t>
            </a: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endParaRPr lang="en-US" sz="2200" i="1" spc="-5" dirty="0" smtClean="0">
              <a:latin typeface="Georgia" panose="02040502050405020303" pitchFamily="18" charset="0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lang="en-US" sz="2200" i="1" spc="-5" dirty="0" smtClean="0">
                <a:latin typeface="Georgia" panose="02040502050405020303" pitchFamily="18" charset="0"/>
                <a:cs typeface="Calibri"/>
              </a:rPr>
              <a:t>Creates a feeling of safety and order.</a:t>
            </a:r>
            <a:endParaRPr sz="2200" dirty="0" smtClean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200" y="6484620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10515600" y="0"/>
                </a:moveTo>
                <a:lnTo>
                  <a:pt x="0" y="0"/>
                </a:lnTo>
              </a:path>
            </a:pathLst>
          </a:custGeom>
          <a:ln w="571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60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64302" y="0"/>
            <a:ext cx="871766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6209030" cy="6858000"/>
          </a:xfrm>
          <a:custGeom>
            <a:avLst/>
            <a:gdLst/>
            <a:ahLst/>
            <a:cxnLst/>
            <a:rect l="l" t="t" r="r" b="b"/>
            <a:pathLst>
              <a:path w="6209030" h="6858000">
                <a:moveTo>
                  <a:pt x="5464302" y="0"/>
                </a:moveTo>
                <a:lnTo>
                  <a:pt x="0" y="0"/>
                </a:lnTo>
                <a:lnTo>
                  <a:pt x="0" y="6857999"/>
                </a:lnTo>
                <a:lnTo>
                  <a:pt x="5689473" y="6857999"/>
                </a:lnTo>
                <a:lnTo>
                  <a:pt x="5734939" y="6730441"/>
                </a:lnTo>
                <a:lnTo>
                  <a:pt x="5749692" y="6686128"/>
                </a:lnTo>
                <a:lnTo>
                  <a:pt x="5764234" y="6641605"/>
                </a:lnTo>
                <a:lnTo>
                  <a:pt x="5778564" y="6596875"/>
                </a:lnTo>
                <a:lnTo>
                  <a:pt x="5792680" y="6551938"/>
                </a:lnTo>
                <a:lnTo>
                  <a:pt x="5806582" y="6506797"/>
                </a:lnTo>
                <a:lnTo>
                  <a:pt x="5820268" y="6461453"/>
                </a:lnTo>
                <a:lnTo>
                  <a:pt x="5833736" y="6415908"/>
                </a:lnTo>
                <a:lnTo>
                  <a:pt x="5846987" y="6370163"/>
                </a:lnTo>
                <a:lnTo>
                  <a:pt x="5860019" y="6324221"/>
                </a:lnTo>
                <a:lnTo>
                  <a:pt x="5872831" y="6278084"/>
                </a:lnTo>
                <a:lnTo>
                  <a:pt x="5885422" y="6231752"/>
                </a:lnTo>
                <a:lnTo>
                  <a:pt x="5897790" y="6185228"/>
                </a:lnTo>
                <a:lnTo>
                  <a:pt x="5909935" y="6138514"/>
                </a:lnTo>
                <a:lnTo>
                  <a:pt x="5921855" y="6091611"/>
                </a:lnTo>
                <a:lnTo>
                  <a:pt x="5933550" y="6044521"/>
                </a:lnTo>
                <a:lnTo>
                  <a:pt x="5945018" y="5997246"/>
                </a:lnTo>
                <a:lnTo>
                  <a:pt x="5956258" y="5949787"/>
                </a:lnTo>
                <a:lnTo>
                  <a:pt x="5967269" y="5902147"/>
                </a:lnTo>
                <a:lnTo>
                  <a:pt x="5978051" y="5854326"/>
                </a:lnTo>
                <a:lnTo>
                  <a:pt x="5988601" y="5806328"/>
                </a:lnTo>
                <a:lnTo>
                  <a:pt x="5998919" y="5758153"/>
                </a:lnTo>
                <a:lnTo>
                  <a:pt x="6009005" y="5709803"/>
                </a:lnTo>
                <a:lnTo>
                  <a:pt x="6018855" y="5661280"/>
                </a:lnTo>
                <a:lnTo>
                  <a:pt x="6028471" y="5612587"/>
                </a:lnTo>
                <a:lnTo>
                  <a:pt x="6037849" y="5563723"/>
                </a:lnTo>
                <a:lnTo>
                  <a:pt x="6046991" y="5514693"/>
                </a:lnTo>
                <a:lnTo>
                  <a:pt x="6055893" y="5465496"/>
                </a:lnTo>
                <a:lnTo>
                  <a:pt x="6064556" y="5416135"/>
                </a:lnTo>
                <a:lnTo>
                  <a:pt x="6072978" y="5366612"/>
                </a:lnTo>
                <a:lnTo>
                  <a:pt x="6081158" y="5316928"/>
                </a:lnTo>
                <a:lnTo>
                  <a:pt x="6089095" y="5267085"/>
                </a:lnTo>
                <a:lnTo>
                  <a:pt x="6096788" y="5217085"/>
                </a:lnTo>
                <a:lnTo>
                  <a:pt x="6104235" y="5166929"/>
                </a:lnTo>
                <a:lnTo>
                  <a:pt x="6111437" y="5116621"/>
                </a:lnTo>
                <a:lnTo>
                  <a:pt x="6118390" y="5066160"/>
                </a:lnTo>
                <a:lnTo>
                  <a:pt x="6125096" y="5015549"/>
                </a:lnTo>
                <a:lnTo>
                  <a:pt x="6131551" y="4964789"/>
                </a:lnTo>
                <a:lnTo>
                  <a:pt x="6137757" y="4913883"/>
                </a:lnTo>
                <a:lnTo>
                  <a:pt x="6143710" y="4862833"/>
                </a:lnTo>
                <a:lnTo>
                  <a:pt x="6149410" y="4811639"/>
                </a:lnTo>
                <a:lnTo>
                  <a:pt x="6154857" y="4760304"/>
                </a:lnTo>
                <a:lnTo>
                  <a:pt x="6160048" y="4708829"/>
                </a:lnTo>
                <a:lnTo>
                  <a:pt x="6164983" y="4657216"/>
                </a:lnTo>
                <a:lnTo>
                  <a:pt x="6169662" y="4605468"/>
                </a:lnTo>
                <a:lnTo>
                  <a:pt x="6174081" y="4553585"/>
                </a:lnTo>
                <a:lnTo>
                  <a:pt x="6178242" y="4501569"/>
                </a:lnTo>
                <a:lnTo>
                  <a:pt x="6182141" y="4449423"/>
                </a:lnTo>
                <a:lnTo>
                  <a:pt x="6185780" y="4397147"/>
                </a:lnTo>
                <a:lnTo>
                  <a:pt x="6189155" y="4344744"/>
                </a:lnTo>
                <a:lnTo>
                  <a:pt x="6192267" y="4292216"/>
                </a:lnTo>
                <a:lnTo>
                  <a:pt x="6195114" y="4239564"/>
                </a:lnTo>
                <a:lnTo>
                  <a:pt x="6197695" y="4186790"/>
                </a:lnTo>
                <a:lnTo>
                  <a:pt x="6200009" y="4133896"/>
                </a:lnTo>
                <a:lnTo>
                  <a:pt x="6202055" y="4080883"/>
                </a:lnTo>
                <a:lnTo>
                  <a:pt x="6203831" y="4027753"/>
                </a:lnTo>
                <a:lnTo>
                  <a:pt x="6205337" y="3974509"/>
                </a:lnTo>
                <a:lnTo>
                  <a:pt x="6206572" y="3921151"/>
                </a:lnTo>
                <a:lnTo>
                  <a:pt x="6207535" y="3867681"/>
                </a:lnTo>
                <a:lnTo>
                  <a:pt x="6208223" y="3814102"/>
                </a:lnTo>
                <a:lnTo>
                  <a:pt x="6208637" y="3760415"/>
                </a:lnTo>
                <a:lnTo>
                  <a:pt x="6208776" y="3706622"/>
                </a:lnTo>
                <a:lnTo>
                  <a:pt x="6208633" y="3651928"/>
                </a:lnTo>
                <a:lnTo>
                  <a:pt x="6208205" y="3597345"/>
                </a:lnTo>
                <a:lnTo>
                  <a:pt x="6207493" y="3542874"/>
                </a:lnTo>
                <a:lnTo>
                  <a:pt x="6206498" y="3488516"/>
                </a:lnTo>
                <a:lnTo>
                  <a:pt x="6205222" y="3434274"/>
                </a:lnTo>
                <a:lnTo>
                  <a:pt x="6203665" y="3380150"/>
                </a:lnTo>
                <a:lnTo>
                  <a:pt x="6201829" y="3326144"/>
                </a:lnTo>
                <a:lnTo>
                  <a:pt x="6199715" y="3272260"/>
                </a:lnTo>
                <a:lnTo>
                  <a:pt x="6197324" y="3218498"/>
                </a:lnTo>
                <a:lnTo>
                  <a:pt x="6194657" y="3164861"/>
                </a:lnTo>
                <a:lnTo>
                  <a:pt x="6191715" y="3111351"/>
                </a:lnTo>
                <a:lnTo>
                  <a:pt x="6188500" y="3057970"/>
                </a:lnTo>
                <a:lnTo>
                  <a:pt x="6185012" y="3004718"/>
                </a:lnTo>
                <a:lnTo>
                  <a:pt x="6181253" y="2951599"/>
                </a:lnTo>
                <a:lnTo>
                  <a:pt x="6177223" y="2898613"/>
                </a:lnTo>
                <a:lnTo>
                  <a:pt x="6172925" y="2845764"/>
                </a:lnTo>
                <a:lnTo>
                  <a:pt x="6168359" y="2793052"/>
                </a:lnTo>
                <a:lnTo>
                  <a:pt x="6163526" y="2740479"/>
                </a:lnTo>
                <a:lnTo>
                  <a:pt x="6158427" y="2688048"/>
                </a:lnTo>
                <a:lnTo>
                  <a:pt x="6153064" y="2635759"/>
                </a:lnTo>
                <a:lnTo>
                  <a:pt x="6147438" y="2583616"/>
                </a:lnTo>
                <a:lnTo>
                  <a:pt x="6141550" y="2531620"/>
                </a:lnTo>
                <a:lnTo>
                  <a:pt x="6135400" y="2479772"/>
                </a:lnTo>
                <a:lnTo>
                  <a:pt x="6128991" y="2428075"/>
                </a:lnTo>
                <a:lnTo>
                  <a:pt x="6122323" y="2376530"/>
                </a:lnTo>
                <a:lnTo>
                  <a:pt x="6115398" y="2325139"/>
                </a:lnTo>
                <a:lnTo>
                  <a:pt x="6108216" y="2273904"/>
                </a:lnTo>
                <a:lnTo>
                  <a:pt x="6100779" y="2222828"/>
                </a:lnTo>
                <a:lnTo>
                  <a:pt x="6093088" y="2171910"/>
                </a:lnTo>
                <a:lnTo>
                  <a:pt x="6085143" y="2121155"/>
                </a:lnTo>
                <a:lnTo>
                  <a:pt x="6076947" y="2070562"/>
                </a:lnTo>
                <a:lnTo>
                  <a:pt x="6068501" y="2020135"/>
                </a:lnTo>
                <a:lnTo>
                  <a:pt x="6059804" y="1969875"/>
                </a:lnTo>
                <a:lnTo>
                  <a:pt x="6050860" y="1919784"/>
                </a:lnTo>
                <a:lnTo>
                  <a:pt x="6041668" y="1869864"/>
                </a:lnTo>
                <a:lnTo>
                  <a:pt x="6032230" y="1820116"/>
                </a:lnTo>
                <a:lnTo>
                  <a:pt x="6022547" y="1770542"/>
                </a:lnTo>
                <a:lnTo>
                  <a:pt x="6012620" y="1721145"/>
                </a:lnTo>
                <a:lnTo>
                  <a:pt x="6002450" y="1671926"/>
                </a:lnTo>
                <a:lnTo>
                  <a:pt x="5992039" y="1622887"/>
                </a:lnTo>
                <a:lnTo>
                  <a:pt x="5981388" y="1574029"/>
                </a:lnTo>
                <a:lnTo>
                  <a:pt x="5970497" y="1525356"/>
                </a:lnTo>
                <a:lnTo>
                  <a:pt x="5959369" y="1476867"/>
                </a:lnTo>
                <a:lnTo>
                  <a:pt x="5948003" y="1428566"/>
                </a:lnTo>
                <a:lnTo>
                  <a:pt x="5936401" y="1380454"/>
                </a:lnTo>
                <a:lnTo>
                  <a:pt x="5924565" y="1332533"/>
                </a:lnTo>
                <a:lnTo>
                  <a:pt x="5912496" y="1284805"/>
                </a:lnTo>
                <a:lnTo>
                  <a:pt x="5900194" y="1237271"/>
                </a:lnTo>
                <a:lnTo>
                  <a:pt x="5887661" y="1189934"/>
                </a:lnTo>
                <a:lnTo>
                  <a:pt x="5874897" y="1142795"/>
                </a:lnTo>
                <a:lnTo>
                  <a:pt x="5861905" y="1095857"/>
                </a:lnTo>
                <a:lnTo>
                  <a:pt x="5848685" y="1049120"/>
                </a:lnTo>
                <a:lnTo>
                  <a:pt x="5835238" y="1002587"/>
                </a:lnTo>
                <a:lnTo>
                  <a:pt x="5821566" y="956260"/>
                </a:lnTo>
                <a:lnTo>
                  <a:pt x="5807670" y="910140"/>
                </a:lnTo>
                <a:lnTo>
                  <a:pt x="5793550" y="864230"/>
                </a:lnTo>
                <a:lnTo>
                  <a:pt x="5779209" y="818531"/>
                </a:lnTo>
                <a:lnTo>
                  <a:pt x="5764646" y="773045"/>
                </a:lnTo>
                <a:lnTo>
                  <a:pt x="5749864" y="727774"/>
                </a:lnTo>
                <a:lnTo>
                  <a:pt x="5734863" y="682719"/>
                </a:lnTo>
                <a:lnTo>
                  <a:pt x="5719644" y="637883"/>
                </a:lnTo>
                <a:lnTo>
                  <a:pt x="5704209" y="593268"/>
                </a:lnTo>
                <a:lnTo>
                  <a:pt x="5688559" y="548874"/>
                </a:lnTo>
                <a:lnTo>
                  <a:pt x="5672695" y="504705"/>
                </a:lnTo>
                <a:lnTo>
                  <a:pt x="5656619" y="460762"/>
                </a:lnTo>
                <a:lnTo>
                  <a:pt x="5640330" y="417046"/>
                </a:lnTo>
                <a:lnTo>
                  <a:pt x="5623831" y="373560"/>
                </a:lnTo>
                <a:lnTo>
                  <a:pt x="5607122" y="330306"/>
                </a:lnTo>
                <a:lnTo>
                  <a:pt x="5590205" y="287284"/>
                </a:lnTo>
                <a:lnTo>
                  <a:pt x="5573081" y="244498"/>
                </a:lnTo>
                <a:lnTo>
                  <a:pt x="5555751" y="201949"/>
                </a:lnTo>
                <a:lnTo>
                  <a:pt x="5538216" y="159639"/>
                </a:lnTo>
                <a:lnTo>
                  <a:pt x="5464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6209030" cy="6858000"/>
          </a:xfrm>
          <a:custGeom>
            <a:avLst/>
            <a:gdLst/>
            <a:ahLst/>
            <a:cxnLst/>
            <a:rect l="l" t="t" r="r" b="b"/>
            <a:pathLst>
              <a:path w="6209030" h="6858000">
                <a:moveTo>
                  <a:pt x="0" y="0"/>
                </a:moveTo>
                <a:lnTo>
                  <a:pt x="5464302" y="0"/>
                </a:lnTo>
                <a:lnTo>
                  <a:pt x="5538216" y="159639"/>
                </a:lnTo>
                <a:lnTo>
                  <a:pt x="5555751" y="201949"/>
                </a:lnTo>
                <a:lnTo>
                  <a:pt x="5573081" y="244498"/>
                </a:lnTo>
                <a:lnTo>
                  <a:pt x="5590205" y="287284"/>
                </a:lnTo>
                <a:lnTo>
                  <a:pt x="5607122" y="330306"/>
                </a:lnTo>
                <a:lnTo>
                  <a:pt x="5623831" y="373560"/>
                </a:lnTo>
                <a:lnTo>
                  <a:pt x="5640330" y="417046"/>
                </a:lnTo>
                <a:lnTo>
                  <a:pt x="5656619" y="460762"/>
                </a:lnTo>
                <a:lnTo>
                  <a:pt x="5672695" y="504705"/>
                </a:lnTo>
                <a:lnTo>
                  <a:pt x="5688559" y="548874"/>
                </a:lnTo>
                <a:lnTo>
                  <a:pt x="5704209" y="593268"/>
                </a:lnTo>
                <a:lnTo>
                  <a:pt x="5719644" y="637883"/>
                </a:lnTo>
                <a:lnTo>
                  <a:pt x="5734863" y="682719"/>
                </a:lnTo>
                <a:lnTo>
                  <a:pt x="5749864" y="727774"/>
                </a:lnTo>
                <a:lnTo>
                  <a:pt x="5764646" y="773045"/>
                </a:lnTo>
                <a:lnTo>
                  <a:pt x="5779209" y="818531"/>
                </a:lnTo>
                <a:lnTo>
                  <a:pt x="5793550" y="864230"/>
                </a:lnTo>
                <a:lnTo>
                  <a:pt x="5807670" y="910140"/>
                </a:lnTo>
                <a:lnTo>
                  <a:pt x="5821566" y="956260"/>
                </a:lnTo>
                <a:lnTo>
                  <a:pt x="5835238" y="1002587"/>
                </a:lnTo>
                <a:lnTo>
                  <a:pt x="5848685" y="1049120"/>
                </a:lnTo>
                <a:lnTo>
                  <a:pt x="5861905" y="1095857"/>
                </a:lnTo>
                <a:lnTo>
                  <a:pt x="5874897" y="1142795"/>
                </a:lnTo>
                <a:lnTo>
                  <a:pt x="5887661" y="1189934"/>
                </a:lnTo>
                <a:lnTo>
                  <a:pt x="5900194" y="1237271"/>
                </a:lnTo>
                <a:lnTo>
                  <a:pt x="5912496" y="1284805"/>
                </a:lnTo>
                <a:lnTo>
                  <a:pt x="5924565" y="1332533"/>
                </a:lnTo>
                <a:lnTo>
                  <a:pt x="5936401" y="1380454"/>
                </a:lnTo>
                <a:lnTo>
                  <a:pt x="5948003" y="1428566"/>
                </a:lnTo>
                <a:lnTo>
                  <a:pt x="5959369" y="1476867"/>
                </a:lnTo>
                <a:lnTo>
                  <a:pt x="5970497" y="1525356"/>
                </a:lnTo>
                <a:lnTo>
                  <a:pt x="5981388" y="1574029"/>
                </a:lnTo>
                <a:lnTo>
                  <a:pt x="5992039" y="1622887"/>
                </a:lnTo>
                <a:lnTo>
                  <a:pt x="6002450" y="1671926"/>
                </a:lnTo>
                <a:lnTo>
                  <a:pt x="6012620" y="1721145"/>
                </a:lnTo>
                <a:lnTo>
                  <a:pt x="6022547" y="1770542"/>
                </a:lnTo>
                <a:lnTo>
                  <a:pt x="6032230" y="1820116"/>
                </a:lnTo>
                <a:lnTo>
                  <a:pt x="6041668" y="1869864"/>
                </a:lnTo>
                <a:lnTo>
                  <a:pt x="6050860" y="1919784"/>
                </a:lnTo>
                <a:lnTo>
                  <a:pt x="6059804" y="1969875"/>
                </a:lnTo>
                <a:lnTo>
                  <a:pt x="6068501" y="2020135"/>
                </a:lnTo>
                <a:lnTo>
                  <a:pt x="6076947" y="2070562"/>
                </a:lnTo>
                <a:lnTo>
                  <a:pt x="6085143" y="2121155"/>
                </a:lnTo>
                <a:lnTo>
                  <a:pt x="6093088" y="2171910"/>
                </a:lnTo>
                <a:lnTo>
                  <a:pt x="6100779" y="2222828"/>
                </a:lnTo>
                <a:lnTo>
                  <a:pt x="6108216" y="2273904"/>
                </a:lnTo>
                <a:lnTo>
                  <a:pt x="6115398" y="2325139"/>
                </a:lnTo>
                <a:lnTo>
                  <a:pt x="6122323" y="2376530"/>
                </a:lnTo>
                <a:lnTo>
                  <a:pt x="6128991" y="2428075"/>
                </a:lnTo>
                <a:lnTo>
                  <a:pt x="6135400" y="2479772"/>
                </a:lnTo>
                <a:lnTo>
                  <a:pt x="6141550" y="2531620"/>
                </a:lnTo>
                <a:lnTo>
                  <a:pt x="6147438" y="2583616"/>
                </a:lnTo>
                <a:lnTo>
                  <a:pt x="6153064" y="2635759"/>
                </a:lnTo>
                <a:lnTo>
                  <a:pt x="6158427" y="2688048"/>
                </a:lnTo>
                <a:lnTo>
                  <a:pt x="6163526" y="2740479"/>
                </a:lnTo>
                <a:lnTo>
                  <a:pt x="6168359" y="2793052"/>
                </a:lnTo>
                <a:lnTo>
                  <a:pt x="6172925" y="2845764"/>
                </a:lnTo>
                <a:lnTo>
                  <a:pt x="6177223" y="2898613"/>
                </a:lnTo>
                <a:lnTo>
                  <a:pt x="6181253" y="2951599"/>
                </a:lnTo>
                <a:lnTo>
                  <a:pt x="6185012" y="3004718"/>
                </a:lnTo>
                <a:lnTo>
                  <a:pt x="6188500" y="3057970"/>
                </a:lnTo>
                <a:lnTo>
                  <a:pt x="6191715" y="3111351"/>
                </a:lnTo>
                <a:lnTo>
                  <a:pt x="6194657" y="3164861"/>
                </a:lnTo>
                <a:lnTo>
                  <a:pt x="6197324" y="3218498"/>
                </a:lnTo>
                <a:lnTo>
                  <a:pt x="6199715" y="3272260"/>
                </a:lnTo>
                <a:lnTo>
                  <a:pt x="6201829" y="3326144"/>
                </a:lnTo>
                <a:lnTo>
                  <a:pt x="6203665" y="3380150"/>
                </a:lnTo>
                <a:lnTo>
                  <a:pt x="6205222" y="3434274"/>
                </a:lnTo>
                <a:lnTo>
                  <a:pt x="6206498" y="3488516"/>
                </a:lnTo>
                <a:lnTo>
                  <a:pt x="6207493" y="3542874"/>
                </a:lnTo>
                <a:lnTo>
                  <a:pt x="6208205" y="3597345"/>
                </a:lnTo>
                <a:lnTo>
                  <a:pt x="6208633" y="3651928"/>
                </a:lnTo>
                <a:lnTo>
                  <a:pt x="6208776" y="3706622"/>
                </a:lnTo>
                <a:lnTo>
                  <a:pt x="6208637" y="3760415"/>
                </a:lnTo>
                <a:lnTo>
                  <a:pt x="6208223" y="3814102"/>
                </a:lnTo>
                <a:lnTo>
                  <a:pt x="6207535" y="3867681"/>
                </a:lnTo>
                <a:lnTo>
                  <a:pt x="6206572" y="3921151"/>
                </a:lnTo>
                <a:lnTo>
                  <a:pt x="6205337" y="3974509"/>
                </a:lnTo>
                <a:lnTo>
                  <a:pt x="6203831" y="4027753"/>
                </a:lnTo>
                <a:lnTo>
                  <a:pt x="6202055" y="4080883"/>
                </a:lnTo>
                <a:lnTo>
                  <a:pt x="6200009" y="4133896"/>
                </a:lnTo>
                <a:lnTo>
                  <a:pt x="6197695" y="4186790"/>
                </a:lnTo>
                <a:lnTo>
                  <a:pt x="6195114" y="4239564"/>
                </a:lnTo>
                <a:lnTo>
                  <a:pt x="6192267" y="4292216"/>
                </a:lnTo>
                <a:lnTo>
                  <a:pt x="6189155" y="4344744"/>
                </a:lnTo>
                <a:lnTo>
                  <a:pt x="6185780" y="4397147"/>
                </a:lnTo>
                <a:lnTo>
                  <a:pt x="6182141" y="4449423"/>
                </a:lnTo>
                <a:lnTo>
                  <a:pt x="6178242" y="4501569"/>
                </a:lnTo>
                <a:lnTo>
                  <a:pt x="6174081" y="4553585"/>
                </a:lnTo>
                <a:lnTo>
                  <a:pt x="6169662" y="4605468"/>
                </a:lnTo>
                <a:lnTo>
                  <a:pt x="6164983" y="4657216"/>
                </a:lnTo>
                <a:lnTo>
                  <a:pt x="6160048" y="4708829"/>
                </a:lnTo>
                <a:lnTo>
                  <a:pt x="6154857" y="4760304"/>
                </a:lnTo>
                <a:lnTo>
                  <a:pt x="6149410" y="4811639"/>
                </a:lnTo>
                <a:lnTo>
                  <a:pt x="6143710" y="4862833"/>
                </a:lnTo>
                <a:lnTo>
                  <a:pt x="6137757" y="4913883"/>
                </a:lnTo>
                <a:lnTo>
                  <a:pt x="6131551" y="4964789"/>
                </a:lnTo>
                <a:lnTo>
                  <a:pt x="6125096" y="5015549"/>
                </a:lnTo>
                <a:lnTo>
                  <a:pt x="6118390" y="5066160"/>
                </a:lnTo>
                <a:lnTo>
                  <a:pt x="6111437" y="5116621"/>
                </a:lnTo>
                <a:lnTo>
                  <a:pt x="6104235" y="5166929"/>
                </a:lnTo>
                <a:lnTo>
                  <a:pt x="6096788" y="5217085"/>
                </a:lnTo>
                <a:lnTo>
                  <a:pt x="6089095" y="5267085"/>
                </a:lnTo>
                <a:lnTo>
                  <a:pt x="6081158" y="5316928"/>
                </a:lnTo>
                <a:lnTo>
                  <a:pt x="6072978" y="5366612"/>
                </a:lnTo>
                <a:lnTo>
                  <a:pt x="6064556" y="5416135"/>
                </a:lnTo>
                <a:lnTo>
                  <a:pt x="6055893" y="5465496"/>
                </a:lnTo>
                <a:lnTo>
                  <a:pt x="6046991" y="5514693"/>
                </a:lnTo>
                <a:lnTo>
                  <a:pt x="6037849" y="5563723"/>
                </a:lnTo>
                <a:lnTo>
                  <a:pt x="6028471" y="5612587"/>
                </a:lnTo>
                <a:lnTo>
                  <a:pt x="6018855" y="5661280"/>
                </a:lnTo>
                <a:lnTo>
                  <a:pt x="6009005" y="5709803"/>
                </a:lnTo>
                <a:lnTo>
                  <a:pt x="5998919" y="5758153"/>
                </a:lnTo>
                <a:lnTo>
                  <a:pt x="5988601" y="5806328"/>
                </a:lnTo>
                <a:lnTo>
                  <a:pt x="5978051" y="5854326"/>
                </a:lnTo>
                <a:lnTo>
                  <a:pt x="5967269" y="5902147"/>
                </a:lnTo>
                <a:lnTo>
                  <a:pt x="5956258" y="5949787"/>
                </a:lnTo>
                <a:lnTo>
                  <a:pt x="5945018" y="5997246"/>
                </a:lnTo>
                <a:lnTo>
                  <a:pt x="5933550" y="6044521"/>
                </a:lnTo>
                <a:lnTo>
                  <a:pt x="5921855" y="6091611"/>
                </a:lnTo>
                <a:lnTo>
                  <a:pt x="5909935" y="6138514"/>
                </a:lnTo>
                <a:lnTo>
                  <a:pt x="5897790" y="6185228"/>
                </a:lnTo>
                <a:lnTo>
                  <a:pt x="5885422" y="6231752"/>
                </a:lnTo>
                <a:lnTo>
                  <a:pt x="5872831" y="6278084"/>
                </a:lnTo>
                <a:lnTo>
                  <a:pt x="5860019" y="6324221"/>
                </a:lnTo>
                <a:lnTo>
                  <a:pt x="5846987" y="6370163"/>
                </a:lnTo>
                <a:lnTo>
                  <a:pt x="5833736" y="6415908"/>
                </a:lnTo>
                <a:lnTo>
                  <a:pt x="5820268" y="6461453"/>
                </a:lnTo>
                <a:lnTo>
                  <a:pt x="5806582" y="6506797"/>
                </a:lnTo>
                <a:lnTo>
                  <a:pt x="5792680" y="6551938"/>
                </a:lnTo>
                <a:lnTo>
                  <a:pt x="5778564" y="6596875"/>
                </a:lnTo>
                <a:lnTo>
                  <a:pt x="5764234" y="6641605"/>
                </a:lnTo>
                <a:lnTo>
                  <a:pt x="5749692" y="6686128"/>
                </a:lnTo>
                <a:lnTo>
                  <a:pt x="5734939" y="6730441"/>
                </a:lnTo>
                <a:lnTo>
                  <a:pt x="5689473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0"/>
            <a:ext cx="6202680" cy="6858000"/>
          </a:xfrm>
          <a:custGeom>
            <a:avLst/>
            <a:gdLst/>
            <a:ahLst/>
            <a:cxnLst/>
            <a:rect l="l" t="t" r="r" b="b"/>
            <a:pathLst>
              <a:path w="6202680" h="6858000">
                <a:moveTo>
                  <a:pt x="5458333" y="0"/>
                </a:moveTo>
                <a:lnTo>
                  <a:pt x="0" y="0"/>
                </a:lnTo>
                <a:lnTo>
                  <a:pt x="0" y="6857999"/>
                </a:lnTo>
                <a:lnTo>
                  <a:pt x="5683504" y="6857999"/>
                </a:lnTo>
                <a:lnTo>
                  <a:pt x="5728843" y="6730441"/>
                </a:lnTo>
                <a:lnTo>
                  <a:pt x="5743596" y="6686128"/>
                </a:lnTo>
                <a:lnTo>
                  <a:pt x="5758138" y="6641605"/>
                </a:lnTo>
                <a:lnTo>
                  <a:pt x="5772468" y="6596875"/>
                </a:lnTo>
                <a:lnTo>
                  <a:pt x="5786584" y="6551938"/>
                </a:lnTo>
                <a:lnTo>
                  <a:pt x="5800486" y="6506797"/>
                </a:lnTo>
                <a:lnTo>
                  <a:pt x="5814172" y="6461453"/>
                </a:lnTo>
                <a:lnTo>
                  <a:pt x="5827640" y="6415908"/>
                </a:lnTo>
                <a:lnTo>
                  <a:pt x="5840891" y="6370163"/>
                </a:lnTo>
                <a:lnTo>
                  <a:pt x="5853923" y="6324221"/>
                </a:lnTo>
                <a:lnTo>
                  <a:pt x="5866735" y="6278084"/>
                </a:lnTo>
                <a:lnTo>
                  <a:pt x="5879326" y="6231752"/>
                </a:lnTo>
                <a:lnTo>
                  <a:pt x="5891694" y="6185228"/>
                </a:lnTo>
                <a:lnTo>
                  <a:pt x="5903839" y="6138514"/>
                </a:lnTo>
                <a:lnTo>
                  <a:pt x="5915759" y="6091611"/>
                </a:lnTo>
                <a:lnTo>
                  <a:pt x="5927454" y="6044521"/>
                </a:lnTo>
                <a:lnTo>
                  <a:pt x="5938922" y="5997246"/>
                </a:lnTo>
                <a:lnTo>
                  <a:pt x="5950162" y="5949787"/>
                </a:lnTo>
                <a:lnTo>
                  <a:pt x="5961173" y="5902147"/>
                </a:lnTo>
                <a:lnTo>
                  <a:pt x="5971955" y="5854326"/>
                </a:lnTo>
                <a:lnTo>
                  <a:pt x="5982505" y="5806328"/>
                </a:lnTo>
                <a:lnTo>
                  <a:pt x="5992823" y="5758153"/>
                </a:lnTo>
                <a:lnTo>
                  <a:pt x="6002909" y="5709803"/>
                </a:lnTo>
                <a:lnTo>
                  <a:pt x="6012759" y="5661280"/>
                </a:lnTo>
                <a:lnTo>
                  <a:pt x="6022375" y="5612587"/>
                </a:lnTo>
                <a:lnTo>
                  <a:pt x="6031753" y="5563723"/>
                </a:lnTo>
                <a:lnTo>
                  <a:pt x="6040895" y="5514693"/>
                </a:lnTo>
                <a:lnTo>
                  <a:pt x="6049797" y="5465496"/>
                </a:lnTo>
                <a:lnTo>
                  <a:pt x="6058460" y="5416135"/>
                </a:lnTo>
                <a:lnTo>
                  <a:pt x="6066882" y="5366612"/>
                </a:lnTo>
                <a:lnTo>
                  <a:pt x="6075062" y="5316928"/>
                </a:lnTo>
                <a:lnTo>
                  <a:pt x="6082999" y="5267085"/>
                </a:lnTo>
                <a:lnTo>
                  <a:pt x="6090692" y="5217085"/>
                </a:lnTo>
                <a:lnTo>
                  <a:pt x="6098139" y="5166929"/>
                </a:lnTo>
                <a:lnTo>
                  <a:pt x="6105341" y="5116621"/>
                </a:lnTo>
                <a:lnTo>
                  <a:pt x="6112294" y="5066160"/>
                </a:lnTo>
                <a:lnTo>
                  <a:pt x="6119000" y="5015549"/>
                </a:lnTo>
                <a:lnTo>
                  <a:pt x="6125455" y="4964789"/>
                </a:lnTo>
                <a:lnTo>
                  <a:pt x="6131661" y="4913883"/>
                </a:lnTo>
                <a:lnTo>
                  <a:pt x="6137614" y="4862833"/>
                </a:lnTo>
                <a:lnTo>
                  <a:pt x="6143314" y="4811639"/>
                </a:lnTo>
                <a:lnTo>
                  <a:pt x="6148761" y="4760304"/>
                </a:lnTo>
                <a:lnTo>
                  <a:pt x="6153952" y="4708829"/>
                </a:lnTo>
                <a:lnTo>
                  <a:pt x="6158887" y="4657216"/>
                </a:lnTo>
                <a:lnTo>
                  <a:pt x="6163566" y="4605468"/>
                </a:lnTo>
                <a:lnTo>
                  <a:pt x="6167985" y="4553585"/>
                </a:lnTo>
                <a:lnTo>
                  <a:pt x="6172146" y="4501569"/>
                </a:lnTo>
                <a:lnTo>
                  <a:pt x="6176045" y="4449423"/>
                </a:lnTo>
                <a:lnTo>
                  <a:pt x="6179684" y="4397147"/>
                </a:lnTo>
                <a:lnTo>
                  <a:pt x="6183059" y="4344744"/>
                </a:lnTo>
                <a:lnTo>
                  <a:pt x="6186171" y="4292216"/>
                </a:lnTo>
                <a:lnTo>
                  <a:pt x="6189018" y="4239564"/>
                </a:lnTo>
                <a:lnTo>
                  <a:pt x="6191599" y="4186790"/>
                </a:lnTo>
                <a:lnTo>
                  <a:pt x="6193913" y="4133896"/>
                </a:lnTo>
                <a:lnTo>
                  <a:pt x="6195959" y="4080883"/>
                </a:lnTo>
                <a:lnTo>
                  <a:pt x="6197735" y="4027753"/>
                </a:lnTo>
                <a:lnTo>
                  <a:pt x="6199241" y="3974509"/>
                </a:lnTo>
                <a:lnTo>
                  <a:pt x="6200476" y="3921151"/>
                </a:lnTo>
                <a:lnTo>
                  <a:pt x="6201439" y="3867681"/>
                </a:lnTo>
                <a:lnTo>
                  <a:pt x="6202127" y="3814102"/>
                </a:lnTo>
                <a:lnTo>
                  <a:pt x="6202541" y="3760415"/>
                </a:lnTo>
                <a:lnTo>
                  <a:pt x="6202680" y="3706622"/>
                </a:lnTo>
                <a:lnTo>
                  <a:pt x="6202537" y="3651928"/>
                </a:lnTo>
                <a:lnTo>
                  <a:pt x="6202109" y="3597345"/>
                </a:lnTo>
                <a:lnTo>
                  <a:pt x="6201397" y="3542874"/>
                </a:lnTo>
                <a:lnTo>
                  <a:pt x="6200403" y="3488516"/>
                </a:lnTo>
                <a:lnTo>
                  <a:pt x="6199128" y="3434274"/>
                </a:lnTo>
                <a:lnTo>
                  <a:pt x="6197572" y="3380150"/>
                </a:lnTo>
                <a:lnTo>
                  <a:pt x="6195737" y="3326144"/>
                </a:lnTo>
                <a:lnTo>
                  <a:pt x="6193623" y="3272260"/>
                </a:lnTo>
                <a:lnTo>
                  <a:pt x="6191233" y="3218498"/>
                </a:lnTo>
                <a:lnTo>
                  <a:pt x="6188568" y="3164861"/>
                </a:lnTo>
                <a:lnTo>
                  <a:pt x="6185627" y="3111351"/>
                </a:lnTo>
                <a:lnTo>
                  <a:pt x="6182413" y="3057970"/>
                </a:lnTo>
                <a:lnTo>
                  <a:pt x="6178927" y="3004718"/>
                </a:lnTo>
                <a:lnTo>
                  <a:pt x="6175169" y="2951599"/>
                </a:lnTo>
                <a:lnTo>
                  <a:pt x="6171141" y="2898613"/>
                </a:lnTo>
                <a:lnTo>
                  <a:pt x="6166845" y="2845764"/>
                </a:lnTo>
                <a:lnTo>
                  <a:pt x="6162281" y="2793052"/>
                </a:lnTo>
                <a:lnTo>
                  <a:pt x="6157450" y="2740479"/>
                </a:lnTo>
                <a:lnTo>
                  <a:pt x="6152353" y="2688048"/>
                </a:lnTo>
                <a:lnTo>
                  <a:pt x="6146992" y="2635759"/>
                </a:lnTo>
                <a:lnTo>
                  <a:pt x="6141368" y="2583616"/>
                </a:lnTo>
                <a:lnTo>
                  <a:pt x="6135482" y="2531620"/>
                </a:lnTo>
                <a:lnTo>
                  <a:pt x="6129335" y="2479772"/>
                </a:lnTo>
                <a:lnTo>
                  <a:pt x="6122928" y="2428075"/>
                </a:lnTo>
                <a:lnTo>
                  <a:pt x="6116263" y="2376530"/>
                </a:lnTo>
                <a:lnTo>
                  <a:pt x="6109340" y="2325139"/>
                </a:lnTo>
                <a:lnTo>
                  <a:pt x="6102160" y="2273904"/>
                </a:lnTo>
                <a:lnTo>
                  <a:pt x="6094726" y="2222828"/>
                </a:lnTo>
                <a:lnTo>
                  <a:pt x="6087037" y="2171910"/>
                </a:lnTo>
                <a:lnTo>
                  <a:pt x="6079095" y="2121155"/>
                </a:lnTo>
                <a:lnTo>
                  <a:pt x="6070902" y="2070562"/>
                </a:lnTo>
                <a:lnTo>
                  <a:pt x="6062458" y="2020135"/>
                </a:lnTo>
                <a:lnTo>
                  <a:pt x="6053764" y="1969875"/>
                </a:lnTo>
                <a:lnTo>
                  <a:pt x="6044822" y="1919784"/>
                </a:lnTo>
                <a:lnTo>
                  <a:pt x="6035633" y="1869864"/>
                </a:lnTo>
                <a:lnTo>
                  <a:pt x="6026197" y="1820116"/>
                </a:lnTo>
                <a:lnTo>
                  <a:pt x="6016517" y="1770542"/>
                </a:lnTo>
                <a:lnTo>
                  <a:pt x="6006593" y="1721145"/>
                </a:lnTo>
                <a:lnTo>
                  <a:pt x="5996426" y="1671926"/>
                </a:lnTo>
                <a:lnTo>
                  <a:pt x="5986017" y="1622887"/>
                </a:lnTo>
                <a:lnTo>
                  <a:pt x="5975369" y="1574029"/>
                </a:lnTo>
                <a:lnTo>
                  <a:pt x="5964480" y="1525356"/>
                </a:lnTo>
                <a:lnTo>
                  <a:pt x="5953354" y="1476867"/>
                </a:lnTo>
                <a:lnTo>
                  <a:pt x="5941991" y="1428566"/>
                </a:lnTo>
                <a:lnTo>
                  <a:pt x="5930392" y="1380454"/>
                </a:lnTo>
                <a:lnTo>
                  <a:pt x="5918559" y="1332533"/>
                </a:lnTo>
                <a:lnTo>
                  <a:pt x="5906491" y="1284805"/>
                </a:lnTo>
                <a:lnTo>
                  <a:pt x="5894192" y="1237271"/>
                </a:lnTo>
                <a:lnTo>
                  <a:pt x="5881661" y="1189934"/>
                </a:lnTo>
                <a:lnTo>
                  <a:pt x="5868900" y="1142795"/>
                </a:lnTo>
                <a:lnTo>
                  <a:pt x="5855910" y="1095857"/>
                </a:lnTo>
                <a:lnTo>
                  <a:pt x="5842692" y="1049120"/>
                </a:lnTo>
                <a:lnTo>
                  <a:pt x="5829248" y="1002587"/>
                </a:lnTo>
                <a:lnTo>
                  <a:pt x="5815578" y="956260"/>
                </a:lnTo>
                <a:lnTo>
                  <a:pt x="5801683" y="910140"/>
                </a:lnTo>
                <a:lnTo>
                  <a:pt x="5787565" y="864230"/>
                </a:lnTo>
                <a:lnTo>
                  <a:pt x="5773225" y="818531"/>
                </a:lnTo>
                <a:lnTo>
                  <a:pt x="5758664" y="773045"/>
                </a:lnTo>
                <a:lnTo>
                  <a:pt x="5743884" y="727774"/>
                </a:lnTo>
                <a:lnTo>
                  <a:pt x="5728884" y="682719"/>
                </a:lnTo>
                <a:lnTo>
                  <a:pt x="5713667" y="637883"/>
                </a:lnTo>
                <a:lnTo>
                  <a:pt x="5698234" y="593268"/>
                </a:lnTo>
                <a:lnTo>
                  <a:pt x="5682585" y="548874"/>
                </a:lnTo>
                <a:lnTo>
                  <a:pt x="5666722" y="504705"/>
                </a:lnTo>
                <a:lnTo>
                  <a:pt x="5650646" y="460762"/>
                </a:lnTo>
                <a:lnTo>
                  <a:pt x="5634358" y="417046"/>
                </a:lnTo>
                <a:lnTo>
                  <a:pt x="5617860" y="373560"/>
                </a:lnTo>
                <a:lnTo>
                  <a:pt x="5601152" y="330306"/>
                </a:lnTo>
                <a:lnTo>
                  <a:pt x="5584235" y="287284"/>
                </a:lnTo>
                <a:lnTo>
                  <a:pt x="5567111" y="244498"/>
                </a:lnTo>
                <a:lnTo>
                  <a:pt x="5549781" y="201949"/>
                </a:lnTo>
                <a:lnTo>
                  <a:pt x="5532247" y="159639"/>
                </a:lnTo>
                <a:lnTo>
                  <a:pt x="54583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0611" y="981853"/>
            <a:ext cx="4857115" cy="4894289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r>
              <a:rPr lang="en-US" sz="4000" b="0" i="0" dirty="0" smtClean="0">
                <a:solidFill>
                  <a:srgbClr val="1D2228"/>
                </a:solidFill>
                <a:effectLst/>
                <a:latin typeface="Helvetica Neue"/>
              </a:rPr>
              <a:t>Traditional School Online: </a:t>
            </a: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r>
              <a:rPr lang="en-US" sz="4000" b="0" i="0" dirty="0" smtClean="0">
                <a:solidFill>
                  <a:srgbClr val="1D2228"/>
                </a:solidFill>
                <a:effectLst/>
                <a:latin typeface="Helvetica Neue"/>
              </a:rPr>
              <a:t>Is That Even Possible?</a:t>
            </a: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endParaRPr lang="en-US" sz="4000" b="0" i="0" dirty="0" smtClean="0">
              <a:solidFill>
                <a:srgbClr val="1D2228"/>
              </a:solidFill>
              <a:effectLst/>
              <a:latin typeface="Helvetica Neue"/>
            </a:endParaRP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r>
              <a:rPr lang="en-US" sz="4000" dirty="0" smtClean="0">
                <a:solidFill>
                  <a:srgbClr val="1D2228"/>
                </a:solidFill>
                <a:latin typeface="Helvetica Neue"/>
              </a:rPr>
              <a:t>I think so…</a:t>
            </a:r>
            <a:endParaRPr lang="en-US" sz="4000" b="0" i="0" dirty="0" smtClean="0">
              <a:solidFill>
                <a:srgbClr val="1D2228"/>
              </a:solidFill>
              <a:effectLst/>
              <a:latin typeface="Helvetica Neue"/>
            </a:endParaRP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endParaRPr lang="en-US" sz="4000" dirty="0">
              <a:solidFill>
                <a:srgbClr val="1D2228"/>
              </a:solidFill>
              <a:latin typeface="Helvetica Neue"/>
              <a:cs typeface="Calibri Light"/>
            </a:endParaRPr>
          </a:p>
          <a:p>
            <a:pPr marL="12700" marR="5080" algn="ctr">
              <a:lnSpc>
                <a:spcPct val="90000"/>
              </a:lnSpc>
              <a:spcBef>
                <a:spcPts val="630"/>
              </a:spcBef>
            </a:pPr>
            <a:endParaRPr lang="en-US" sz="40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6400" y="5486401"/>
            <a:ext cx="5715000" cy="1102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US" sz="2800" spc="-40" dirty="0" err="1">
                <a:cs typeface="Calibri"/>
              </a:rPr>
              <a:t>Mureșan</a:t>
            </a:r>
            <a:r>
              <a:rPr lang="en-US" sz="2800" spc="-40" dirty="0">
                <a:cs typeface="Calibri"/>
              </a:rPr>
              <a:t> </a:t>
            </a:r>
            <a:r>
              <a:rPr lang="en-US" sz="2800" spc="-40" dirty="0" smtClean="0">
                <a:cs typeface="Calibri"/>
              </a:rPr>
              <a:t>Dorel-</a:t>
            </a:r>
            <a:r>
              <a:rPr lang="en-US" sz="2800" spc="-40" dirty="0" err="1" smtClean="0">
                <a:cs typeface="Calibri"/>
              </a:rPr>
              <a:t>Aurel</a:t>
            </a:r>
            <a:endParaRPr lang="en-US" sz="2800" spc="-40" dirty="0" smtClean="0">
              <a:cs typeface="Calibri"/>
            </a:endParaRPr>
          </a:p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US" sz="2800" spc="-40" dirty="0" err="1" smtClean="0">
                <a:cs typeface="Calibri"/>
              </a:rPr>
              <a:t>Colegiul</a:t>
            </a:r>
            <a:r>
              <a:rPr lang="en-US" sz="2800" spc="-40" dirty="0" smtClean="0">
                <a:cs typeface="Calibri"/>
              </a:rPr>
              <a:t> Na</a:t>
            </a:r>
            <a:r>
              <a:rPr lang="ro-RO" sz="2800" spc="-40" dirty="0" smtClean="0">
                <a:cs typeface="Calibri"/>
              </a:rPr>
              <a:t>țional ”Mihai Eminescu”</a:t>
            </a:r>
            <a:endParaRPr lang="en-US" sz="2800" dirty="0"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9204" y="626363"/>
            <a:ext cx="704215" cy="146685"/>
          </a:xfrm>
          <a:custGeom>
            <a:avLst/>
            <a:gdLst/>
            <a:ahLst/>
            <a:cxnLst/>
            <a:rect l="l" t="t" r="r" b="b"/>
            <a:pathLst>
              <a:path w="704215" h="146684">
                <a:moveTo>
                  <a:pt x="0" y="146303"/>
                </a:moveTo>
                <a:lnTo>
                  <a:pt x="704088" y="146303"/>
                </a:lnTo>
                <a:lnTo>
                  <a:pt x="704088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9204" y="4556759"/>
            <a:ext cx="5019040" cy="0"/>
          </a:xfrm>
          <a:custGeom>
            <a:avLst/>
            <a:gdLst/>
            <a:ahLst/>
            <a:cxnLst/>
            <a:rect l="l" t="t" r="r" b="b"/>
            <a:pathLst>
              <a:path w="5019040">
                <a:moveTo>
                  <a:pt x="0" y="0"/>
                </a:moveTo>
                <a:lnTo>
                  <a:pt x="5018532" y="0"/>
                </a:lnTo>
              </a:path>
            </a:pathLst>
          </a:custGeom>
          <a:ln w="18287">
            <a:solidFill>
              <a:srgbClr val="D4D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1" y="2557459"/>
            <a:ext cx="3434496" cy="2285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3154679"/>
            <a:ext cx="196850" cy="673735"/>
          </a:xfrm>
          <a:custGeom>
            <a:avLst/>
            <a:gdLst/>
            <a:ahLst/>
            <a:cxnLst/>
            <a:rect l="l" t="t" r="r" b="b"/>
            <a:pathLst>
              <a:path w="196850" h="673735">
                <a:moveTo>
                  <a:pt x="0" y="673608"/>
                </a:moveTo>
                <a:lnTo>
                  <a:pt x="196596" y="673608"/>
                </a:lnTo>
                <a:lnTo>
                  <a:pt x="196596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8224" y="3154679"/>
            <a:ext cx="195580" cy="673735"/>
          </a:xfrm>
          <a:custGeom>
            <a:avLst/>
            <a:gdLst/>
            <a:ahLst/>
            <a:cxnLst/>
            <a:rect l="l" t="t" r="r" b="b"/>
            <a:pathLst>
              <a:path w="195579" h="673735">
                <a:moveTo>
                  <a:pt x="0" y="673608"/>
                </a:moveTo>
                <a:lnTo>
                  <a:pt x="195072" y="673608"/>
                </a:lnTo>
                <a:lnTo>
                  <a:pt x="195072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4923" y="3154679"/>
            <a:ext cx="196850" cy="673735"/>
          </a:xfrm>
          <a:custGeom>
            <a:avLst/>
            <a:gdLst/>
            <a:ahLst/>
            <a:cxnLst/>
            <a:rect l="l" t="t" r="r" b="b"/>
            <a:pathLst>
              <a:path w="196850" h="673735">
                <a:moveTo>
                  <a:pt x="0" y="673608"/>
                </a:moveTo>
                <a:lnTo>
                  <a:pt x="196595" y="673608"/>
                </a:lnTo>
                <a:lnTo>
                  <a:pt x="196595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96956" y="0"/>
            <a:ext cx="1495425" cy="6858000"/>
          </a:xfrm>
          <a:custGeom>
            <a:avLst/>
            <a:gdLst/>
            <a:ahLst/>
            <a:cxnLst/>
            <a:rect l="l" t="t" r="r" b="b"/>
            <a:pathLst>
              <a:path w="1495425" h="6858000">
                <a:moveTo>
                  <a:pt x="0" y="6858000"/>
                </a:moveTo>
                <a:lnTo>
                  <a:pt x="1495044" y="6858000"/>
                </a:lnTo>
                <a:lnTo>
                  <a:pt x="149504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4068"/>
            <a:ext cx="6357256" cy="6289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3932" y="1326896"/>
            <a:ext cx="3315335" cy="3835024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745"/>
              </a:spcBef>
            </a:pPr>
            <a:r>
              <a:rPr sz="5400" b="0" spc="-5" dirty="0">
                <a:latin typeface="Calibri Light"/>
                <a:cs typeface="Calibri Light"/>
              </a:rPr>
              <a:t>How </a:t>
            </a:r>
            <a:r>
              <a:rPr sz="5400" b="0" dirty="0" smtClean="0">
                <a:latin typeface="Calibri Light"/>
                <a:cs typeface="Calibri Light"/>
              </a:rPr>
              <a:t>do</a:t>
            </a:r>
            <a:r>
              <a:rPr lang="en-US" sz="5400" b="0" dirty="0" smtClean="0">
                <a:latin typeface="Calibri Light"/>
                <a:cs typeface="Calibri Light"/>
              </a:rPr>
              <a:t>es</a:t>
            </a:r>
            <a:r>
              <a:rPr sz="5400" b="0" spc="-100" dirty="0" smtClean="0">
                <a:latin typeface="Calibri Light"/>
                <a:cs typeface="Calibri Light"/>
              </a:rPr>
              <a:t> </a:t>
            </a:r>
            <a:r>
              <a:rPr sz="5400" b="0" spc="-10" dirty="0" smtClean="0">
                <a:latin typeface="Calibri Light"/>
                <a:cs typeface="Calibri Light"/>
              </a:rPr>
              <a:t>online  teaching</a:t>
            </a:r>
            <a:r>
              <a:rPr lang="en-US" sz="5400" b="0" spc="-10" dirty="0" smtClean="0">
                <a:latin typeface="Calibri Light"/>
                <a:cs typeface="Calibri Light"/>
              </a:rPr>
              <a:t> make you feel</a:t>
            </a:r>
            <a:r>
              <a:rPr sz="5400" b="0" spc="-10" dirty="0" smtClean="0">
                <a:latin typeface="Calibri Light"/>
                <a:cs typeface="Calibri Light"/>
              </a:rPr>
              <a:t>?</a:t>
            </a:r>
            <a:endParaRPr sz="54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38800" y="381000"/>
            <a:ext cx="6283451" cy="6291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87846" y="91173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91982" y="91173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93706" y="84835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28969" y="274967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80401" y="274967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404350" y="274967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75628" y="436752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69732" y="440296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04350" y="445871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27" y="0"/>
            <a:ext cx="69899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852" y="2385060"/>
            <a:ext cx="239395" cy="2087880"/>
          </a:xfrm>
          <a:custGeom>
            <a:avLst/>
            <a:gdLst/>
            <a:ahLst/>
            <a:cxnLst/>
            <a:rect l="l" t="t" r="r" b="b"/>
            <a:pathLst>
              <a:path w="239395" h="2087879">
                <a:moveTo>
                  <a:pt x="0" y="2087880"/>
                </a:moveTo>
                <a:lnTo>
                  <a:pt x="239268" y="2087880"/>
                </a:lnTo>
                <a:lnTo>
                  <a:pt x="239268" y="0"/>
                </a:lnTo>
                <a:lnTo>
                  <a:pt x="0" y="0"/>
                </a:lnTo>
                <a:lnTo>
                  <a:pt x="0" y="208788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7387" y="617219"/>
            <a:ext cx="11385804" cy="6025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9119" y="632459"/>
            <a:ext cx="11111865" cy="5751830"/>
          </a:xfrm>
          <a:custGeom>
            <a:avLst/>
            <a:gdLst/>
            <a:ahLst/>
            <a:cxnLst/>
            <a:rect l="l" t="t" r="r" b="b"/>
            <a:pathLst>
              <a:path w="11111865" h="5751830">
                <a:moveTo>
                  <a:pt x="0" y="5751576"/>
                </a:moveTo>
                <a:lnTo>
                  <a:pt x="11111484" y="5751576"/>
                </a:lnTo>
                <a:lnTo>
                  <a:pt x="11111484" y="0"/>
                </a:lnTo>
                <a:lnTo>
                  <a:pt x="0" y="0"/>
                </a:lnTo>
                <a:lnTo>
                  <a:pt x="0" y="57515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902833" y="1208835"/>
            <a:ext cx="545096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dirty="0" smtClean="0">
                <a:latin typeface="Calibri"/>
                <a:cs typeface="Calibri"/>
              </a:rPr>
              <a:t>Online Teaching Involves</a:t>
            </a:r>
            <a:r>
              <a:rPr lang="en-US" sz="2800" dirty="0" smtClean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1232408" y="1885993"/>
            <a:ext cx="3345179" cy="33106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0" marR="61594" indent="0">
              <a:lnSpc>
                <a:spcPts val="5620"/>
              </a:lnSpc>
              <a:spcBef>
                <a:spcPts val="800"/>
              </a:spcBef>
              <a:buNone/>
            </a:pPr>
            <a:r>
              <a:rPr sz="4000" spc="-15" dirty="0"/>
              <a:t>New  </a:t>
            </a:r>
            <a:r>
              <a:rPr sz="4000" spc="-10" dirty="0" smtClean="0"/>
              <a:t>challenges</a:t>
            </a:r>
            <a:endParaRPr lang="en-US" sz="4000" spc="-10" dirty="0" smtClean="0"/>
          </a:p>
          <a:p>
            <a:pPr marL="0" marR="61594" indent="0">
              <a:lnSpc>
                <a:spcPts val="5620"/>
              </a:lnSpc>
              <a:spcBef>
                <a:spcPts val="800"/>
              </a:spcBef>
              <a:buNone/>
            </a:pPr>
            <a:r>
              <a:rPr sz="4000" spc="-45" dirty="0" smtClean="0"/>
              <a:t> </a:t>
            </a:r>
            <a:r>
              <a:rPr sz="4000" spc="-5" dirty="0" smtClean="0"/>
              <a:t>–</a:t>
            </a:r>
            <a:endParaRPr sz="4000" dirty="0">
              <a:latin typeface="Times New Roman"/>
              <a:cs typeface="Times New Roman"/>
            </a:endParaRPr>
          </a:p>
          <a:p>
            <a:pPr marL="0" marR="5080" indent="0">
              <a:lnSpc>
                <a:spcPts val="5620"/>
              </a:lnSpc>
              <a:buNone/>
            </a:pPr>
            <a:r>
              <a:rPr sz="4000" spc="-15" dirty="0"/>
              <a:t>New  </a:t>
            </a:r>
            <a:r>
              <a:rPr sz="4000" spc="-5" dirty="0"/>
              <a:t>pe</a:t>
            </a:r>
            <a:r>
              <a:rPr sz="4000" spc="-105" dirty="0"/>
              <a:t>r</a:t>
            </a:r>
            <a:r>
              <a:rPr sz="4000" spc="-5" dirty="0"/>
              <a:t>specti</a:t>
            </a:r>
            <a:r>
              <a:rPr sz="4000" spc="-60" dirty="0"/>
              <a:t>v</a:t>
            </a:r>
            <a:r>
              <a:rPr sz="4000" spc="-10" dirty="0"/>
              <a:t>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902833" y="2207764"/>
            <a:ext cx="4536567" cy="3290644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20" dirty="0">
                <a:latin typeface="Calibri"/>
                <a:cs typeface="Calibri"/>
              </a:rPr>
              <a:t>Technology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Materials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online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teaching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 smtClean="0">
                <a:latin typeface="Calibri"/>
                <a:cs typeface="Calibri"/>
              </a:rPr>
              <a:t>Students</a:t>
            </a:r>
            <a:r>
              <a:rPr sz="2000" spc="-5" dirty="0">
                <a:latin typeface="Calibri"/>
                <a:cs typeface="Calibri"/>
              </a:rPr>
              <a:t>’ </a:t>
            </a:r>
            <a:r>
              <a:rPr sz="2000" spc="-10" dirty="0">
                <a:latin typeface="Calibri"/>
                <a:cs typeface="Calibri"/>
              </a:rPr>
              <a:t>engagement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Time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management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latin typeface="Calibri"/>
                <a:cs typeface="Calibri"/>
              </a:rPr>
              <a:t>Different </a:t>
            </a:r>
            <a:r>
              <a:rPr sz="2000" dirty="0">
                <a:latin typeface="Calibri"/>
                <a:cs typeface="Calibri"/>
              </a:rPr>
              <a:t>learning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environment</a:t>
            </a:r>
            <a:endParaRPr lang="en-US" sz="2000" spc="-15" dirty="0" smtClean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spc="-15" dirty="0" smtClean="0">
                <a:latin typeface="Calibri"/>
                <a:cs typeface="Calibri"/>
              </a:rPr>
              <a:t>Parents’ supervision</a:t>
            </a: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spc="-15" dirty="0" smtClean="0">
                <a:latin typeface="Calibri"/>
                <a:cs typeface="Calibri"/>
              </a:rPr>
              <a:t>Screen exposure</a:t>
            </a: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spc="-15" dirty="0" smtClean="0">
                <a:latin typeface="Calibri"/>
                <a:cs typeface="Calibri"/>
              </a:rPr>
              <a:t>Wide variety of teaching tools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374" y="634838"/>
            <a:ext cx="6504026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44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23046112"/>
              </p:ext>
            </p:extLst>
          </p:nvPr>
        </p:nvGraphicFramePr>
        <p:xfrm>
          <a:off x="381000" y="76200"/>
          <a:ext cx="111252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199845"/>
            <a:ext cx="4468368" cy="51480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11480" y="2295144"/>
            <a:ext cx="4480560" cy="0"/>
          </a:xfrm>
          <a:custGeom>
            <a:avLst/>
            <a:gdLst/>
            <a:ahLst/>
            <a:cxnLst/>
            <a:rect l="l" t="t" r="r" b="b"/>
            <a:pathLst>
              <a:path w="4480560">
                <a:moveTo>
                  <a:pt x="0" y="0"/>
                </a:moveTo>
                <a:lnTo>
                  <a:pt x="4480560" y="0"/>
                </a:lnTo>
              </a:path>
            </a:pathLst>
          </a:custGeom>
          <a:ln w="18287">
            <a:solidFill>
              <a:srgbClr val="D4D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219" y="2643377"/>
            <a:ext cx="410082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Is the </a:t>
            </a:r>
            <a:r>
              <a:rPr sz="3200" spc="-5" dirty="0">
                <a:latin typeface="Calibri"/>
                <a:cs typeface="Calibri"/>
              </a:rPr>
              <a:t>lesson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same?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219" y="3773881"/>
            <a:ext cx="4025265" cy="15164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1300" algn="l"/>
              </a:tabLst>
            </a:pPr>
            <a:r>
              <a:rPr lang="en-US" sz="3200" spc="-5" dirty="0" smtClean="0">
                <a:latin typeface="Calibri"/>
                <a:cs typeface="Calibri"/>
              </a:rPr>
              <a:t>Or</a:t>
            </a:r>
          </a:p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endParaRPr lang="en-US" sz="3200" spc="-5" dirty="0" smtClean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5" dirty="0" smtClean="0">
                <a:latin typeface="Calibri"/>
                <a:cs typeface="Calibri"/>
              </a:rPr>
              <a:t>Should </a:t>
            </a:r>
            <a:r>
              <a:rPr sz="3200" dirty="0">
                <a:latin typeface="Calibri"/>
                <a:cs typeface="Calibri"/>
              </a:rPr>
              <a:t>it be </a:t>
            </a:r>
            <a:r>
              <a:rPr sz="3200" spc="-10" dirty="0">
                <a:latin typeface="Calibri"/>
                <a:cs typeface="Calibri"/>
              </a:rPr>
              <a:t>the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same?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2337003"/>
            <a:ext cx="3514725" cy="181267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  <a:cs typeface="Calibri Light"/>
              </a:rPr>
              <a:t>The same </a:t>
            </a:r>
            <a:r>
              <a:rPr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  <a:cs typeface="Calibri Light"/>
              </a:rPr>
              <a:t>lesson</a:t>
            </a:r>
            <a:endParaRPr lang="en-US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Light"/>
              <a:cs typeface="Calibri Light"/>
            </a:endParaRPr>
          </a:p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  <a:cs typeface="Calibri Light"/>
              </a:rPr>
              <a:t>in</a:t>
            </a:r>
            <a:r>
              <a:rPr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  <a:cs typeface="Calibri Light"/>
              </a:rPr>
              <a:t> </a:t>
            </a:r>
            <a:r>
              <a:rPr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  <a:cs typeface="Calibri Light"/>
              </a:rPr>
              <a:t>a different  environment</a:t>
            </a:r>
          </a:p>
        </p:txBody>
      </p:sp>
      <p:sp>
        <p:nvSpPr>
          <p:cNvPr id="3" name="object 3"/>
          <p:cNvSpPr/>
          <p:nvPr/>
        </p:nvSpPr>
        <p:spPr>
          <a:xfrm>
            <a:off x="5166359" y="304800"/>
            <a:ext cx="6590030" cy="693420"/>
          </a:xfrm>
          <a:custGeom>
            <a:avLst/>
            <a:gdLst/>
            <a:ahLst/>
            <a:cxnLst/>
            <a:rect l="l" t="t" r="r" b="b"/>
            <a:pathLst>
              <a:path w="6590030" h="693419">
                <a:moveTo>
                  <a:pt x="6520434" y="0"/>
                </a:moveTo>
                <a:lnTo>
                  <a:pt x="69341" y="0"/>
                </a:lnTo>
                <a:lnTo>
                  <a:pt x="42326" y="5441"/>
                </a:lnTo>
                <a:lnTo>
                  <a:pt x="20288" y="20288"/>
                </a:lnTo>
                <a:lnTo>
                  <a:pt x="5441" y="42326"/>
                </a:lnTo>
                <a:lnTo>
                  <a:pt x="0" y="69341"/>
                </a:lnTo>
                <a:lnTo>
                  <a:pt x="0" y="624077"/>
                </a:lnTo>
                <a:lnTo>
                  <a:pt x="5441" y="651093"/>
                </a:lnTo>
                <a:lnTo>
                  <a:pt x="20288" y="673131"/>
                </a:lnTo>
                <a:lnTo>
                  <a:pt x="42326" y="687978"/>
                </a:lnTo>
                <a:lnTo>
                  <a:pt x="69341" y="693420"/>
                </a:lnTo>
                <a:lnTo>
                  <a:pt x="6520434" y="693420"/>
                </a:lnTo>
                <a:lnTo>
                  <a:pt x="6547449" y="687978"/>
                </a:lnTo>
                <a:lnTo>
                  <a:pt x="6569487" y="673131"/>
                </a:lnTo>
                <a:lnTo>
                  <a:pt x="6584334" y="651093"/>
                </a:lnTo>
                <a:lnTo>
                  <a:pt x="6589775" y="624077"/>
                </a:lnTo>
                <a:lnTo>
                  <a:pt x="6589775" y="69341"/>
                </a:lnTo>
                <a:lnTo>
                  <a:pt x="6584334" y="42326"/>
                </a:lnTo>
                <a:lnTo>
                  <a:pt x="6569487" y="20288"/>
                </a:lnTo>
                <a:lnTo>
                  <a:pt x="6547449" y="5441"/>
                </a:lnTo>
                <a:lnTo>
                  <a:pt x="652043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22208" y="496395"/>
            <a:ext cx="200426" cy="2002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2781" y="508171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040" y="0"/>
                </a:moveTo>
                <a:lnTo>
                  <a:pt x="101912" y="7600"/>
                </a:lnTo>
                <a:lnTo>
                  <a:pt x="60996" y="28768"/>
                </a:lnTo>
                <a:lnTo>
                  <a:pt x="28741" y="61053"/>
                </a:lnTo>
                <a:lnTo>
                  <a:pt x="7593" y="102005"/>
                </a:lnTo>
                <a:lnTo>
                  <a:pt x="0" y="149174"/>
                </a:lnTo>
                <a:lnTo>
                  <a:pt x="7593" y="196343"/>
                </a:lnTo>
                <a:lnTo>
                  <a:pt x="28741" y="237293"/>
                </a:lnTo>
                <a:lnTo>
                  <a:pt x="60996" y="269576"/>
                </a:lnTo>
                <a:lnTo>
                  <a:pt x="101912" y="290742"/>
                </a:lnTo>
                <a:lnTo>
                  <a:pt x="149040" y="298342"/>
                </a:lnTo>
                <a:lnTo>
                  <a:pt x="196168" y="290742"/>
                </a:lnTo>
                <a:lnTo>
                  <a:pt x="227008" y="274789"/>
                </a:lnTo>
                <a:lnTo>
                  <a:pt x="149040" y="274789"/>
                </a:lnTo>
                <a:lnTo>
                  <a:pt x="100307" y="264877"/>
                </a:lnTo>
                <a:lnTo>
                  <a:pt x="60400" y="237890"/>
                </a:lnTo>
                <a:lnTo>
                  <a:pt x="33435" y="197948"/>
                </a:lnTo>
                <a:lnTo>
                  <a:pt x="23532" y="149174"/>
                </a:lnTo>
                <a:lnTo>
                  <a:pt x="33435" y="100400"/>
                </a:lnTo>
                <a:lnTo>
                  <a:pt x="60400" y="60458"/>
                </a:lnTo>
                <a:lnTo>
                  <a:pt x="100307" y="33471"/>
                </a:lnTo>
                <a:lnTo>
                  <a:pt x="149040" y="23559"/>
                </a:lnTo>
                <a:lnTo>
                  <a:pt x="212970" y="23559"/>
                </a:lnTo>
                <a:lnTo>
                  <a:pt x="219245" y="17278"/>
                </a:lnTo>
                <a:lnTo>
                  <a:pt x="202926" y="9941"/>
                </a:lnTo>
                <a:lnTo>
                  <a:pt x="185760" y="4517"/>
                </a:lnTo>
                <a:lnTo>
                  <a:pt x="167786" y="1154"/>
                </a:lnTo>
                <a:lnTo>
                  <a:pt x="149040" y="0"/>
                </a:lnTo>
                <a:close/>
              </a:path>
              <a:path w="298450" h="298450">
                <a:moveTo>
                  <a:pt x="256898" y="85189"/>
                </a:moveTo>
                <a:lnTo>
                  <a:pt x="264288" y="99823"/>
                </a:lnTo>
                <a:lnTo>
                  <a:pt x="269841" y="115415"/>
                </a:lnTo>
                <a:lnTo>
                  <a:pt x="273334" y="131890"/>
                </a:lnTo>
                <a:lnTo>
                  <a:pt x="274547" y="149174"/>
                </a:lnTo>
                <a:lnTo>
                  <a:pt x="264644" y="197948"/>
                </a:lnTo>
                <a:lnTo>
                  <a:pt x="237679" y="237890"/>
                </a:lnTo>
                <a:lnTo>
                  <a:pt x="197772" y="264877"/>
                </a:lnTo>
                <a:lnTo>
                  <a:pt x="149040" y="274789"/>
                </a:lnTo>
                <a:lnTo>
                  <a:pt x="227008" y="274789"/>
                </a:lnTo>
                <a:lnTo>
                  <a:pt x="237085" y="269576"/>
                </a:lnTo>
                <a:lnTo>
                  <a:pt x="269343" y="237293"/>
                </a:lnTo>
                <a:lnTo>
                  <a:pt x="290492" y="196343"/>
                </a:lnTo>
                <a:lnTo>
                  <a:pt x="298086" y="149174"/>
                </a:lnTo>
                <a:lnTo>
                  <a:pt x="296928" y="130418"/>
                </a:lnTo>
                <a:lnTo>
                  <a:pt x="293526" y="112471"/>
                </a:lnTo>
                <a:lnTo>
                  <a:pt x="287990" y="95407"/>
                </a:lnTo>
                <a:lnTo>
                  <a:pt x="284115" y="87152"/>
                </a:lnTo>
                <a:lnTo>
                  <a:pt x="272586" y="87152"/>
                </a:lnTo>
                <a:lnTo>
                  <a:pt x="265134" y="86366"/>
                </a:lnTo>
                <a:lnTo>
                  <a:pt x="256898" y="85189"/>
                </a:lnTo>
                <a:close/>
              </a:path>
              <a:path w="298450" h="298450">
                <a:moveTo>
                  <a:pt x="280430" y="79301"/>
                </a:moveTo>
                <a:lnTo>
                  <a:pt x="277685" y="81656"/>
                </a:lnTo>
                <a:lnTo>
                  <a:pt x="272586" y="87152"/>
                </a:lnTo>
                <a:lnTo>
                  <a:pt x="284115" y="87152"/>
                </a:lnTo>
                <a:lnTo>
                  <a:pt x="280430" y="79301"/>
                </a:lnTo>
                <a:close/>
              </a:path>
              <a:path w="298450" h="298450">
                <a:moveTo>
                  <a:pt x="212970" y="23559"/>
                </a:moveTo>
                <a:lnTo>
                  <a:pt x="149040" y="23559"/>
                </a:lnTo>
                <a:lnTo>
                  <a:pt x="166144" y="24718"/>
                </a:lnTo>
                <a:lnTo>
                  <a:pt x="182623" y="28122"/>
                </a:lnTo>
                <a:lnTo>
                  <a:pt x="198293" y="33661"/>
                </a:lnTo>
                <a:lnTo>
                  <a:pt x="212970" y="41224"/>
                </a:lnTo>
                <a:lnTo>
                  <a:pt x="212186" y="33373"/>
                </a:lnTo>
                <a:lnTo>
                  <a:pt x="211009" y="25522"/>
                </a:lnTo>
                <a:lnTo>
                  <a:pt x="212970" y="235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67691" y="563134"/>
            <a:ext cx="188261" cy="1884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029705" y="475852"/>
            <a:ext cx="124256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dirty="0" smtClean="0">
                <a:latin typeface="Calibri"/>
                <a:cs typeface="Calibri"/>
              </a:rPr>
              <a:t>Objectives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66359" y="1308922"/>
            <a:ext cx="6590030" cy="695325"/>
          </a:xfrm>
          <a:custGeom>
            <a:avLst/>
            <a:gdLst/>
            <a:ahLst/>
            <a:cxnLst/>
            <a:rect l="l" t="t" r="r" b="b"/>
            <a:pathLst>
              <a:path w="6590030" h="695325">
                <a:moveTo>
                  <a:pt x="6520307" y="0"/>
                </a:moveTo>
                <a:lnTo>
                  <a:pt x="69468" y="0"/>
                </a:lnTo>
                <a:lnTo>
                  <a:pt x="42433" y="5461"/>
                </a:lnTo>
                <a:lnTo>
                  <a:pt x="20351" y="20351"/>
                </a:lnTo>
                <a:lnTo>
                  <a:pt x="5461" y="42433"/>
                </a:lnTo>
                <a:lnTo>
                  <a:pt x="0" y="69468"/>
                </a:lnTo>
                <a:lnTo>
                  <a:pt x="0" y="625475"/>
                </a:lnTo>
                <a:lnTo>
                  <a:pt x="5461" y="652510"/>
                </a:lnTo>
                <a:lnTo>
                  <a:pt x="20351" y="674592"/>
                </a:lnTo>
                <a:lnTo>
                  <a:pt x="42433" y="689482"/>
                </a:lnTo>
                <a:lnTo>
                  <a:pt x="69468" y="694943"/>
                </a:lnTo>
                <a:lnTo>
                  <a:pt x="6520307" y="694943"/>
                </a:lnTo>
                <a:lnTo>
                  <a:pt x="6547342" y="689482"/>
                </a:lnTo>
                <a:lnTo>
                  <a:pt x="6569424" y="674592"/>
                </a:lnTo>
                <a:lnTo>
                  <a:pt x="6584315" y="652510"/>
                </a:lnTo>
                <a:lnTo>
                  <a:pt x="6589775" y="625475"/>
                </a:lnTo>
                <a:lnTo>
                  <a:pt x="6589775" y="69468"/>
                </a:lnTo>
                <a:lnTo>
                  <a:pt x="6584315" y="42433"/>
                </a:lnTo>
                <a:lnTo>
                  <a:pt x="6569424" y="20351"/>
                </a:lnTo>
                <a:lnTo>
                  <a:pt x="6547342" y="5461"/>
                </a:lnTo>
                <a:lnTo>
                  <a:pt x="652030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47702" y="140752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493" y="0"/>
                </a:moveTo>
                <a:lnTo>
                  <a:pt x="7452" y="0"/>
                </a:lnTo>
                <a:lnTo>
                  <a:pt x="0" y="7458"/>
                </a:lnTo>
                <a:lnTo>
                  <a:pt x="0" y="25515"/>
                </a:lnTo>
                <a:lnTo>
                  <a:pt x="7452" y="32973"/>
                </a:lnTo>
                <a:lnTo>
                  <a:pt x="25493" y="32973"/>
                </a:lnTo>
                <a:lnTo>
                  <a:pt x="32945" y="25515"/>
                </a:lnTo>
                <a:lnTo>
                  <a:pt x="32945" y="7458"/>
                </a:lnTo>
                <a:lnTo>
                  <a:pt x="2549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8283" y="148721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572" y="0"/>
                </a:moveTo>
                <a:lnTo>
                  <a:pt x="7376" y="0"/>
                </a:lnTo>
                <a:lnTo>
                  <a:pt x="0" y="7379"/>
                </a:lnTo>
                <a:lnTo>
                  <a:pt x="0" y="25590"/>
                </a:lnTo>
                <a:lnTo>
                  <a:pt x="7376" y="32973"/>
                </a:lnTo>
                <a:lnTo>
                  <a:pt x="25572" y="32973"/>
                </a:lnTo>
                <a:lnTo>
                  <a:pt x="32945" y="25590"/>
                </a:lnTo>
                <a:lnTo>
                  <a:pt x="32945" y="7379"/>
                </a:lnTo>
                <a:lnTo>
                  <a:pt x="2557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086252" y="1445644"/>
            <a:ext cx="6921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es</a:t>
            </a:r>
          </a:p>
        </p:txBody>
      </p:sp>
      <p:sp>
        <p:nvSpPr>
          <p:cNvPr id="13" name="object 13"/>
          <p:cNvSpPr/>
          <p:nvPr/>
        </p:nvSpPr>
        <p:spPr>
          <a:xfrm>
            <a:off x="5166359" y="2355020"/>
            <a:ext cx="6590030" cy="693420"/>
          </a:xfrm>
          <a:custGeom>
            <a:avLst/>
            <a:gdLst/>
            <a:ahLst/>
            <a:cxnLst/>
            <a:rect l="l" t="t" r="r" b="b"/>
            <a:pathLst>
              <a:path w="6590030" h="693419">
                <a:moveTo>
                  <a:pt x="6520434" y="0"/>
                </a:moveTo>
                <a:lnTo>
                  <a:pt x="69341" y="0"/>
                </a:lnTo>
                <a:lnTo>
                  <a:pt x="42326" y="5441"/>
                </a:lnTo>
                <a:lnTo>
                  <a:pt x="20288" y="20288"/>
                </a:lnTo>
                <a:lnTo>
                  <a:pt x="5441" y="42326"/>
                </a:lnTo>
                <a:lnTo>
                  <a:pt x="0" y="69341"/>
                </a:lnTo>
                <a:lnTo>
                  <a:pt x="0" y="624077"/>
                </a:lnTo>
                <a:lnTo>
                  <a:pt x="5441" y="651093"/>
                </a:lnTo>
                <a:lnTo>
                  <a:pt x="20288" y="673131"/>
                </a:lnTo>
                <a:lnTo>
                  <a:pt x="42326" y="687978"/>
                </a:lnTo>
                <a:lnTo>
                  <a:pt x="69341" y="693420"/>
                </a:lnTo>
                <a:lnTo>
                  <a:pt x="6520434" y="693420"/>
                </a:lnTo>
                <a:lnTo>
                  <a:pt x="6547449" y="687978"/>
                </a:lnTo>
                <a:lnTo>
                  <a:pt x="6569487" y="673131"/>
                </a:lnTo>
                <a:lnTo>
                  <a:pt x="6584334" y="651093"/>
                </a:lnTo>
                <a:lnTo>
                  <a:pt x="6589775" y="624077"/>
                </a:lnTo>
                <a:lnTo>
                  <a:pt x="6589775" y="69341"/>
                </a:lnTo>
                <a:lnTo>
                  <a:pt x="6584334" y="42326"/>
                </a:lnTo>
                <a:lnTo>
                  <a:pt x="6569487" y="20288"/>
                </a:lnTo>
                <a:lnTo>
                  <a:pt x="6547449" y="5441"/>
                </a:lnTo>
                <a:lnTo>
                  <a:pt x="652043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12795" y="2213042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267" y="0"/>
                </a:moveTo>
                <a:lnTo>
                  <a:pt x="5268" y="0"/>
                </a:lnTo>
                <a:lnTo>
                  <a:pt x="0" y="5266"/>
                </a:lnTo>
                <a:lnTo>
                  <a:pt x="0" y="18286"/>
                </a:lnTo>
                <a:lnTo>
                  <a:pt x="5268" y="23552"/>
                </a:lnTo>
                <a:lnTo>
                  <a:pt x="18267" y="23552"/>
                </a:lnTo>
                <a:lnTo>
                  <a:pt x="23532" y="18286"/>
                </a:lnTo>
                <a:lnTo>
                  <a:pt x="23532" y="5266"/>
                </a:lnTo>
                <a:lnTo>
                  <a:pt x="1826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79471" y="2283707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267" y="0"/>
                </a:moveTo>
                <a:lnTo>
                  <a:pt x="5268" y="0"/>
                </a:lnTo>
                <a:lnTo>
                  <a:pt x="0" y="5269"/>
                </a:lnTo>
                <a:lnTo>
                  <a:pt x="0" y="18279"/>
                </a:lnTo>
                <a:lnTo>
                  <a:pt x="5268" y="23552"/>
                </a:lnTo>
                <a:lnTo>
                  <a:pt x="18267" y="23552"/>
                </a:lnTo>
                <a:lnTo>
                  <a:pt x="23532" y="18279"/>
                </a:lnTo>
                <a:lnTo>
                  <a:pt x="23532" y="5269"/>
                </a:lnTo>
                <a:lnTo>
                  <a:pt x="1826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83393" y="2228744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353" y="0"/>
                </a:moveTo>
                <a:lnTo>
                  <a:pt x="7023" y="0"/>
                </a:lnTo>
                <a:lnTo>
                  <a:pt x="0" y="7033"/>
                </a:lnTo>
                <a:lnTo>
                  <a:pt x="0" y="24380"/>
                </a:lnTo>
                <a:lnTo>
                  <a:pt x="7023" y="31410"/>
                </a:lnTo>
                <a:lnTo>
                  <a:pt x="24353" y="31410"/>
                </a:lnTo>
                <a:lnTo>
                  <a:pt x="31376" y="24380"/>
                </a:lnTo>
                <a:lnTo>
                  <a:pt x="31376" y="7033"/>
                </a:lnTo>
                <a:lnTo>
                  <a:pt x="2435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051413" y="2440113"/>
            <a:ext cx="209486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dirty="0" smtClean="0">
                <a:latin typeface="Calibri"/>
                <a:cs typeface="Calibri"/>
              </a:rPr>
              <a:t>Variety of</a:t>
            </a:r>
            <a:r>
              <a:rPr sz="2000" spc="-65" dirty="0" smtClean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materials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66359" y="3536462"/>
            <a:ext cx="6590030" cy="693420"/>
          </a:xfrm>
          <a:custGeom>
            <a:avLst/>
            <a:gdLst/>
            <a:ahLst/>
            <a:cxnLst/>
            <a:rect l="l" t="t" r="r" b="b"/>
            <a:pathLst>
              <a:path w="6590030" h="693420">
                <a:moveTo>
                  <a:pt x="6520434" y="0"/>
                </a:moveTo>
                <a:lnTo>
                  <a:pt x="69341" y="0"/>
                </a:lnTo>
                <a:lnTo>
                  <a:pt x="42326" y="5441"/>
                </a:lnTo>
                <a:lnTo>
                  <a:pt x="20288" y="20288"/>
                </a:lnTo>
                <a:lnTo>
                  <a:pt x="5441" y="42326"/>
                </a:lnTo>
                <a:lnTo>
                  <a:pt x="0" y="69341"/>
                </a:lnTo>
                <a:lnTo>
                  <a:pt x="0" y="624077"/>
                </a:lnTo>
                <a:lnTo>
                  <a:pt x="5441" y="651093"/>
                </a:lnTo>
                <a:lnTo>
                  <a:pt x="20288" y="673131"/>
                </a:lnTo>
                <a:lnTo>
                  <a:pt x="42326" y="687978"/>
                </a:lnTo>
                <a:lnTo>
                  <a:pt x="69341" y="693419"/>
                </a:lnTo>
                <a:lnTo>
                  <a:pt x="6520434" y="693419"/>
                </a:lnTo>
                <a:lnTo>
                  <a:pt x="6547449" y="687978"/>
                </a:lnTo>
                <a:lnTo>
                  <a:pt x="6569487" y="673131"/>
                </a:lnTo>
                <a:lnTo>
                  <a:pt x="6584334" y="651093"/>
                </a:lnTo>
                <a:lnTo>
                  <a:pt x="6589775" y="624077"/>
                </a:lnTo>
                <a:lnTo>
                  <a:pt x="6589775" y="69341"/>
                </a:lnTo>
                <a:lnTo>
                  <a:pt x="6584334" y="42326"/>
                </a:lnTo>
                <a:lnTo>
                  <a:pt x="6569487" y="20288"/>
                </a:lnTo>
                <a:lnTo>
                  <a:pt x="6547449" y="5441"/>
                </a:lnTo>
                <a:lnTo>
                  <a:pt x="652043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24184" y="3707116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040" y="0"/>
                </a:moveTo>
                <a:lnTo>
                  <a:pt x="101912" y="7600"/>
                </a:lnTo>
                <a:lnTo>
                  <a:pt x="60996" y="28768"/>
                </a:lnTo>
                <a:lnTo>
                  <a:pt x="28741" y="61053"/>
                </a:lnTo>
                <a:lnTo>
                  <a:pt x="7593" y="102005"/>
                </a:lnTo>
                <a:lnTo>
                  <a:pt x="0" y="149174"/>
                </a:lnTo>
                <a:lnTo>
                  <a:pt x="7593" y="196343"/>
                </a:lnTo>
                <a:lnTo>
                  <a:pt x="28741" y="237293"/>
                </a:lnTo>
                <a:lnTo>
                  <a:pt x="60996" y="269576"/>
                </a:lnTo>
                <a:lnTo>
                  <a:pt x="101912" y="290742"/>
                </a:lnTo>
                <a:lnTo>
                  <a:pt x="149040" y="298342"/>
                </a:lnTo>
                <a:lnTo>
                  <a:pt x="196168" y="290742"/>
                </a:lnTo>
                <a:lnTo>
                  <a:pt x="237085" y="269576"/>
                </a:lnTo>
                <a:lnTo>
                  <a:pt x="241290" y="265368"/>
                </a:lnTo>
                <a:lnTo>
                  <a:pt x="196497" y="265368"/>
                </a:lnTo>
                <a:lnTo>
                  <a:pt x="201418" y="245722"/>
                </a:lnTo>
                <a:lnTo>
                  <a:pt x="203576" y="233572"/>
                </a:lnTo>
                <a:lnTo>
                  <a:pt x="56478" y="233572"/>
                </a:lnTo>
                <a:lnTo>
                  <a:pt x="42726" y="215527"/>
                </a:lnTo>
                <a:lnTo>
                  <a:pt x="32357" y="195200"/>
                </a:lnTo>
                <a:lnTo>
                  <a:pt x="25812" y="172960"/>
                </a:lnTo>
                <a:lnTo>
                  <a:pt x="23532" y="149174"/>
                </a:lnTo>
                <a:lnTo>
                  <a:pt x="24114" y="136962"/>
                </a:lnTo>
                <a:lnTo>
                  <a:pt x="53352" y="98854"/>
                </a:lnTo>
                <a:lnTo>
                  <a:pt x="95981" y="94733"/>
                </a:lnTo>
                <a:lnTo>
                  <a:pt x="117663" y="94217"/>
                </a:lnTo>
                <a:lnTo>
                  <a:pt x="180417" y="94217"/>
                </a:lnTo>
                <a:lnTo>
                  <a:pt x="180417" y="93432"/>
                </a:lnTo>
                <a:lnTo>
                  <a:pt x="187476" y="86366"/>
                </a:lnTo>
                <a:lnTo>
                  <a:pt x="282416" y="86366"/>
                </a:lnTo>
                <a:lnTo>
                  <a:pt x="279375" y="80478"/>
                </a:lnTo>
                <a:lnTo>
                  <a:pt x="218853" y="80478"/>
                </a:lnTo>
                <a:lnTo>
                  <a:pt x="212970" y="74590"/>
                </a:lnTo>
                <a:lnTo>
                  <a:pt x="208263" y="72235"/>
                </a:lnTo>
                <a:lnTo>
                  <a:pt x="185907" y="72235"/>
                </a:lnTo>
                <a:lnTo>
                  <a:pt x="180386" y="59722"/>
                </a:lnTo>
                <a:lnTo>
                  <a:pt x="174386" y="47504"/>
                </a:lnTo>
                <a:lnTo>
                  <a:pt x="167872" y="35581"/>
                </a:lnTo>
                <a:lnTo>
                  <a:pt x="160806" y="23951"/>
                </a:lnTo>
                <a:lnTo>
                  <a:pt x="227776" y="23951"/>
                </a:lnTo>
                <a:lnTo>
                  <a:pt x="196168" y="7600"/>
                </a:lnTo>
                <a:lnTo>
                  <a:pt x="149040" y="0"/>
                </a:lnTo>
                <a:close/>
              </a:path>
              <a:path w="298450" h="298450">
                <a:moveTo>
                  <a:pt x="291451" y="107957"/>
                </a:moveTo>
                <a:lnTo>
                  <a:pt x="227090" y="107957"/>
                </a:lnTo>
                <a:lnTo>
                  <a:pt x="238482" y="110987"/>
                </a:lnTo>
                <a:lnTo>
                  <a:pt x="249691" y="114237"/>
                </a:lnTo>
                <a:lnTo>
                  <a:pt x="274547" y="149567"/>
                </a:lnTo>
                <a:lnTo>
                  <a:pt x="268805" y="186871"/>
                </a:lnTo>
                <a:lnTo>
                  <a:pt x="252730" y="219833"/>
                </a:lnTo>
                <a:lnTo>
                  <a:pt x="228052" y="246612"/>
                </a:lnTo>
                <a:lnTo>
                  <a:pt x="196497" y="265368"/>
                </a:lnTo>
                <a:lnTo>
                  <a:pt x="241290" y="265368"/>
                </a:lnTo>
                <a:lnTo>
                  <a:pt x="269343" y="237293"/>
                </a:lnTo>
                <a:lnTo>
                  <a:pt x="290492" y="196343"/>
                </a:lnTo>
                <a:lnTo>
                  <a:pt x="298086" y="149174"/>
                </a:lnTo>
                <a:lnTo>
                  <a:pt x="291451" y="107957"/>
                </a:lnTo>
                <a:close/>
              </a:path>
              <a:path w="298450" h="298450">
                <a:moveTo>
                  <a:pt x="180417" y="94217"/>
                </a:moveTo>
                <a:lnTo>
                  <a:pt x="117663" y="94217"/>
                </a:lnTo>
                <a:lnTo>
                  <a:pt x="129656" y="94371"/>
                </a:lnTo>
                <a:lnTo>
                  <a:pt x="141539" y="94855"/>
                </a:lnTo>
                <a:lnTo>
                  <a:pt x="153348" y="95708"/>
                </a:lnTo>
                <a:lnTo>
                  <a:pt x="165120" y="96965"/>
                </a:lnTo>
                <a:lnTo>
                  <a:pt x="164728" y="98535"/>
                </a:lnTo>
                <a:lnTo>
                  <a:pt x="164772" y="102461"/>
                </a:lnTo>
                <a:lnTo>
                  <a:pt x="165506" y="108950"/>
                </a:lnTo>
                <a:lnTo>
                  <a:pt x="167719" y="115317"/>
                </a:lnTo>
                <a:lnTo>
                  <a:pt x="171181" y="120947"/>
                </a:lnTo>
                <a:lnTo>
                  <a:pt x="175710" y="125621"/>
                </a:lnTo>
                <a:lnTo>
                  <a:pt x="148586" y="155571"/>
                </a:lnTo>
                <a:lnTo>
                  <a:pt x="119624" y="183571"/>
                </a:lnTo>
                <a:lnTo>
                  <a:pt x="88897" y="209583"/>
                </a:lnTo>
                <a:lnTo>
                  <a:pt x="56478" y="233572"/>
                </a:lnTo>
                <a:lnTo>
                  <a:pt x="203576" y="233572"/>
                </a:lnTo>
                <a:lnTo>
                  <a:pt x="204979" y="225672"/>
                </a:lnTo>
                <a:lnTo>
                  <a:pt x="207142" y="205253"/>
                </a:lnTo>
                <a:lnTo>
                  <a:pt x="207788" y="186871"/>
                </a:lnTo>
                <a:lnTo>
                  <a:pt x="207850" y="183571"/>
                </a:lnTo>
                <a:lnTo>
                  <a:pt x="207577" y="171328"/>
                </a:lnTo>
                <a:lnTo>
                  <a:pt x="206695" y="158301"/>
                </a:lnTo>
                <a:lnTo>
                  <a:pt x="205224" y="145420"/>
                </a:lnTo>
                <a:lnTo>
                  <a:pt x="203165" y="132687"/>
                </a:lnTo>
                <a:lnTo>
                  <a:pt x="211701" y="129375"/>
                </a:lnTo>
                <a:lnTo>
                  <a:pt x="218804" y="123855"/>
                </a:lnTo>
                <a:lnTo>
                  <a:pt x="223200" y="117770"/>
                </a:lnTo>
                <a:lnTo>
                  <a:pt x="187476" y="117770"/>
                </a:lnTo>
                <a:lnTo>
                  <a:pt x="180417" y="110704"/>
                </a:lnTo>
                <a:lnTo>
                  <a:pt x="180417" y="94217"/>
                </a:lnTo>
                <a:close/>
              </a:path>
              <a:path w="298450" h="298450">
                <a:moveTo>
                  <a:pt x="282416" y="86366"/>
                </a:moveTo>
                <a:lnTo>
                  <a:pt x="204734" y="86366"/>
                </a:lnTo>
                <a:lnTo>
                  <a:pt x="211793" y="93432"/>
                </a:lnTo>
                <a:lnTo>
                  <a:pt x="211793" y="110704"/>
                </a:lnTo>
                <a:lnTo>
                  <a:pt x="204734" y="117770"/>
                </a:lnTo>
                <a:lnTo>
                  <a:pt x="223200" y="117770"/>
                </a:lnTo>
                <a:lnTo>
                  <a:pt x="224068" y="116568"/>
                </a:lnTo>
                <a:lnTo>
                  <a:pt x="227090" y="107957"/>
                </a:lnTo>
                <a:lnTo>
                  <a:pt x="291451" y="107957"/>
                </a:lnTo>
                <a:lnTo>
                  <a:pt x="290492" y="102005"/>
                </a:lnTo>
                <a:lnTo>
                  <a:pt x="282416" y="86366"/>
                </a:lnTo>
                <a:close/>
              </a:path>
              <a:path w="298450" h="298450">
                <a:moveTo>
                  <a:pt x="227776" y="23951"/>
                </a:moveTo>
                <a:lnTo>
                  <a:pt x="160806" y="23951"/>
                </a:lnTo>
                <a:lnTo>
                  <a:pt x="183615" y="28374"/>
                </a:lnTo>
                <a:lnTo>
                  <a:pt x="204734" y="36660"/>
                </a:lnTo>
                <a:lnTo>
                  <a:pt x="223793" y="48406"/>
                </a:lnTo>
                <a:lnTo>
                  <a:pt x="240425" y="63206"/>
                </a:lnTo>
                <a:lnTo>
                  <a:pt x="234903" y="67395"/>
                </a:lnTo>
                <a:lnTo>
                  <a:pt x="229492" y="71695"/>
                </a:lnTo>
                <a:lnTo>
                  <a:pt x="224154" y="76068"/>
                </a:lnTo>
                <a:lnTo>
                  <a:pt x="218853" y="80478"/>
                </a:lnTo>
                <a:lnTo>
                  <a:pt x="279375" y="80478"/>
                </a:lnTo>
                <a:lnTo>
                  <a:pt x="269343" y="61053"/>
                </a:lnTo>
                <a:lnTo>
                  <a:pt x="237085" y="28768"/>
                </a:lnTo>
                <a:lnTo>
                  <a:pt x="227776" y="23951"/>
                </a:lnTo>
                <a:close/>
              </a:path>
              <a:path w="298450" h="298450">
                <a:moveTo>
                  <a:pt x="205126" y="70665"/>
                </a:moveTo>
                <a:lnTo>
                  <a:pt x="192575" y="70665"/>
                </a:lnTo>
                <a:lnTo>
                  <a:pt x="189045" y="71450"/>
                </a:lnTo>
                <a:lnTo>
                  <a:pt x="185907" y="72235"/>
                </a:lnTo>
                <a:lnTo>
                  <a:pt x="208263" y="72235"/>
                </a:lnTo>
                <a:lnTo>
                  <a:pt x="205126" y="7066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029705" y="3707116"/>
            <a:ext cx="4714495" cy="9188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-20" dirty="0" smtClean="0">
                <a:latin typeface="Calibri"/>
                <a:cs typeface="Calibri"/>
              </a:rPr>
              <a:t>Wide array </a:t>
            </a:r>
            <a:r>
              <a:rPr sz="2000" spc="-5" dirty="0" smtClean="0">
                <a:latin typeface="Calibri"/>
                <a:cs typeface="Calibri"/>
              </a:rPr>
              <a:t>of activities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66359" y="4639055"/>
            <a:ext cx="6590030" cy="693420"/>
          </a:xfrm>
          <a:custGeom>
            <a:avLst/>
            <a:gdLst/>
            <a:ahLst/>
            <a:cxnLst/>
            <a:rect l="l" t="t" r="r" b="b"/>
            <a:pathLst>
              <a:path w="6590030" h="693420">
                <a:moveTo>
                  <a:pt x="6520434" y="0"/>
                </a:moveTo>
                <a:lnTo>
                  <a:pt x="69341" y="0"/>
                </a:lnTo>
                <a:lnTo>
                  <a:pt x="42326" y="5441"/>
                </a:lnTo>
                <a:lnTo>
                  <a:pt x="20288" y="20288"/>
                </a:lnTo>
                <a:lnTo>
                  <a:pt x="5441" y="42326"/>
                </a:lnTo>
                <a:lnTo>
                  <a:pt x="0" y="69342"/>
                </a:lnTo>
                <a:lnTo>
                  <a:pt x="0" y="624078"/>
                </a:lnTo>
                <a:lnTo>
                  <a:pt x="5441" y="651093"/>
                </a:lnTo>
                <a:lnTo>
                  <a:pt x="20288" y="673131"/>
                </a:lnTo>
                <a:lnTo>
                  <a:pt x="42326" y="687978"/>
                </a:lnTo>
                <a:lnTo>
                  <a:pt x="69341" y="693420"/>
                </a:lnTo>
                <a:lnTo>
                  <a:pt x="6520434" y="693420"/>
                </a:lnTo>
                <a:lnTo>
                  <a:pt x="6547449" y="687978"/>
                </a:lnTo>
                <a:lnTo>
                  <a:pt x="6569487" y="673131"/>
                </a:lnTo>
                <a:lnTo>
                  <a:pt x="6584334" y="651093"/>
                </a:lnTo>
                <a:lnTo>
                  <a:pt x="6589775" y="624078"/>
                </a:lnTo>
                <a:lnTo>
                  <a:pt x="6589775" y="69342"/>
                </a:lnTo>
                <a:lnTo>
                  <a:pt x="6584334" y="42326"/>
                </a:lnTo>
                <a:lnTo>
                  <a:pt x="6569487" y="20288"/>
                </a:lnTo>
                <a:lnTo>
                  <a:pt x="6547449" y="5441"/>
                </a:lnTo>
                <a:lnTo>
                  <a:pt x="652043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46119" y="5132470"/>
            <a:ext cx="243204" cy="0"/>
          </a:xfrm>
          <a:custGeom>
            <a:avLst/>
            <a:gdLst/>
            <a:ahLst/>
            <a:cxnLst/>
            <a:rect l="l" t="t" r="r" b="b"/>
            <a:pathLst>
              <a:path w="243204">
                <a:moveTo>
                  <a:pt x="0" y="0"/>
                </a:moveTo>
                <a:lnTo>
                  <a:pt x="243170" y="0"/>
                </a:lnTo>
              </a:path>
            </a:pathLst>
          </a:custGeom>
          <a:ln w="2291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57885" y="4852395"/>
            <a:ext cx="0" cy="269240"/>
          </a:xfrm>
          <a:custGeom>
            <a:avLst/>
            <a:gdLst/>
            <a:ahLst/>
            <a:cxnLst/>
            <a:rect l="l" t="t" r="r" b="b"/>
            <a:pathLst>
              <a:path h="269239">
                <a:moveTo>
                  <a:pt x="0" y="0"/>
                </a:moveTo>
                <a:lnTo>
                  <a:pt x="0" y="268617"/>
                </a:lnTo>
              </a:path>
            </a:pathLst>
          </a:custGeom>
          <a:ln w="23532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46119" y="4840301"/>
            <a:ext cx="243204" cy="0"/>
          </a:xfrm>
          <a:custGeom>
            <a:avLst/>
            <a:gdLst/>
            <a:ahLst/>
            <a:cxnLst/>
            <a:rect l="l" t="t" r="r" b="b"/>
            <a:pathLst>
              <a:path w="243204">
                <a:moveTo>
                  <a:pt x="0" y="0"/>
                </a:moveTo>
                <a:lnTo>
                  <a:pt x="243170" y="0"/>
                </a:lnTo>
              </a:path>
            </a:pathLst>
          </a:custGeom>
          <a:ln w="24188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77523" y="4852484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7995"/>
                </a:lnTo>
              </a:path>
            </a:pathLst>
          </a:custGeom>
          <a:ln w="23532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75549" y="4887953"/>
            <a:ext cx="66675" cy="15875"/>
          </a:xfrm>
          <a:custGeom>
            <a:avLst/>
            <a:gdLst/>
            <a:ahLst/>
            <a:cxnLst/>
            <a:rect l="l" t="t" r="r" b="b"/>
            <a:pathLst>
              <a:path w="66675" h="15875">
                <a:moveTo>
                  <a:pt x="0" y="15764"/>
                </a:moveTo>
                <a:lnTo>
                  <a:pt x="66675" y="15764"/>
                </a:lnTo>
                <a:lnTo>
                  <a:pt x="66675" y="0"/>
                </a:lnTo>
                <a:lnTo>
                  <a:pt x="0" y="0"/>
                </a:lnTo>
                <a:lnTo>
                  <a:pt x="0" y="15764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75549" y="4951011"/>
            <a:ext cx="66675" cy="15875"/>
          </a:xfrm>
          <a:custGeom>
            <a:avLst/>
            <a:gdLst/>
            <a:ahLst/>
            <a:cxnLst/>
            <a:rect l="l" t="t" r="r" b="b"/>
            <a:pathLst>
              <a:path w="66675" h="15875">
                <a:moveTo>
                  <a:pt x="0" y="15764"/>
                </a:moveTo>
                <a:lnTo>
                  <a:pt x="66675" y="15764"/>
                </a:lnTo>
                <a:lnTo>
                  <a:pt x="66675" y="0"/>
                </a:lnTo>
                <a:lnTo>
                  <a:pt x="0" y="0"/>
                </a:lnTo>
                <a:lnTo>
                  <a:pt x="0" y="15764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75549" y="5014069"/>
            <a:ext cx="66675" cy="15875"/>
          </a:xfrm>
          <a:custGeom>
            <a:avLst/>
            <a:gdLst/>
            <a:ahLst/>
            <a:cxnLst/>
            <a:rect l="l" t="t" r="r" b="b"/>
            <a:pathLst>
              <a:path w="66675" h="15875">
                <a:moveTo>
                  <a:pt x="0" y="15764"/>
                </a:moveTo>
                <a:lnTo>
                  <a:pt x="66675" y="15764"/>
                </a:lnTo>
                <a:lnTo>
                  <a:pt x="66675" y="0"/>
                </a:lnTo>
                <a:lnTo>
                  <a:pt x="0" y="0"/>
                </a:lnTo>
                <a:lnTo>
                  <a:pt x="0" y="15764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93184" y="4868248"/>
            <a:ext cx="58419" cy="48260"/>
          </a:xfrm>
          <a:custGeom>
            <a:avLst/>
            <a:gdLst/>
            <a:ahLst/>
            <a:cxnLst/>
            <a:rect l="l" t="t" r="r" b="b"/>
            <a:pathLst>
              <a:path w="58420" h="48260">
                <a:moveTo>
                  <a:pt x="10981" y="15764"/>
                </a:moveTo>
                <a:lnTo>
                  <a:pt x="0" y="26799"/>
                </a:lnTo>
                <a:lnTo>
                  <a:pt x="21179" y="48081"/>
                </a:lnTo>
                <a:lnTo>
                  <a:pt x="43143" y="26011"/>
                </a:lnTo>
                <a:lnTo>
                  <a:pt x="21179" y="26011"/>
                </a:lnTo>
                <a:lnTo>
                  <a:pt x="10981" y="15764"/>
                </a:lnTo>
                <a:close/>
              </a:path>
              <a:path w="58420" h="48260">
                <a:moveTo>
                  <a:pt x="47065" y="0"/>
                </a:moveTo>
                <a:lnTo>
                  <a:pt x="21179" y="26011"/>
                </a:lnTo>
                <a:lnTo>
                  <a:pt x="43143" y="26011"/>
                </a:lnTo>
                <a:lnTo>
                  <a:pt x="58047" y="11035"/>
                </a:lnTo>
                <a:lnTo>
                  <a:pt x="4706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93184" y="4931305"/>
            <a:ext cx="58419" cy="48260"/>
          </a:xfrm>
          <a:custGeom>
            <a:avLst/>
            <a:gdLst/>
            <a:ahLst/>
            <a:cxnLst/>
            <a:rect l="l" t="t" r="r" b="b"/>
            <a:pathLst>
              <a:path w="58420" h="48260">
                <a:moveTo>
                  <a:pt x="10981" y="15764"/>
                </a:moveTo>
                <a:lnTo>
                  <a:pt x="0" y="26799"/>
                </a:lnTo>
                <a:lnTo>
                  <a:pt x="21179" y="48081"/>
                </a:lnTo>
                <a:lnTo>
                  <a:pt x="43143" y="26011"/>
                </a:lnTo>
                <a:lnTo>
                  <a:pt x="21179" y="26011"/>
                </a:lnTo>
                <a:lnTo>
                  <a:pt x="10981" y="15764"/>
                </a:lnTo>
                <a:close/>
              </a:path>
              <a:path w="58420" h="48260">
                <a:moveTo>
                  <a:pt x="47065" y="0"/>
                </a:moveTo>
                <a:lnTo>
                  <a:pt x="21179" y="26011"/>
                </a:lnTo>
                <a:lnTo>
                  <a:pt x="43143" y="26011"/>
                </a:lnTo>
                <a:lnTo>
                  <a:pt x="58047" y="11035"/>
                </a:lnTo>
                <a:lnTo>
                  <a:pt x="4706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93184" y="4994364"/>
            <a:ext cx="58419" cy="48260"/>
          </a:xfrm>
          <a:custGeom>
            <a:avLst/>
            <a:gdLst/>
            <a:ahLst/>
            <a:cxnLst/>
            <a:rect l="l" t="t" r="r" b="b"/>
            <a:pathLst>
              <a:path w="58420" h="48260">
                <a:moveTo>
                  <a:pt x="10981" y="15764"/>
                </a:moveTo>
                <a:lnTo>
                  <a:pt x="0" y="26799"/>
                </a:lnTo>
                <a:lnTo>
                  <a:pt x="21179" y="48081"/>
                </a:lnTo>
                <a:lnTo>
                  <a:pt x="43143" y="26011"/>
                </a:lnTo>
                <a:lnTo>
                  <a:pt x="21179" y="26011"/>
                </a:lnTo>
                <a:lnTo>
                  <a:pt x="10981" y="15764"/>
                </a:lnTo>
                <a:close/>
              </a:path>
              <a:path w="58420" h="48260">
                <a:moveTo>
                  <a:pt x="47065" y="0"/>
                </a:moveTo>
                <a:lnTo>
                  <a:pt x="21179" y="26011"/>
                </a:lnTo>
                <a:lnTo>
                  <a:pt x="43143" y="26011"/>
                </a:lnTo>
                <a:lnTo>
                  <a:pt x="58047" y="11035"/>
                </a:lnTo>
                <a:lnTo>
                  <a:pt x="4706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93184" y="5056633"/>
            <a:ext cx="58419" cy="48260"/>
          </a:xfrm>
          <a:custGeom>
            <a:avLst/>
            <a:gdLst/>
            <a:ahLst/>
            <a:cxnLst/>
            <a:rect l="l" t="t" r="r" b="b"/>
            <a:pathLst>
              <a:path w="58420" h="48260">
                <a:moveTo>
                  <a:pt x="10981" y="15764"/>
                </a:moveTo>
                <a:lnTo>
                  <a:pt x="0" y="26799"/>
                </a:lnTo>
                <a:lnTo>
                  <a:pt x="21179" y="48081"/>
                </a:lnTo>
                <a:lnTo>
                  <a:pt x="43143" y="26011"/>
                </a:lnTo>
                <a:lnTo>
                  <a:pt x="21179" y="26011"/>
                </a:lnTo>
                <a:lnTo>
                  <a:pt x="10981" y="15764"/>
                </a:lnTo>
                <a:close/>
              </a:path>
              <a:path w="58420" h="48260">
                <a:moveTo>
                  <a:pt x="47065" y="0"/>
                </a:moveTo>
                <a:lnTo>
                  <a:pt x="21179" y="26011"/>
                </a:lnTo>
                <a:lnTo>
                  <a:pt x="43143" y="26011"/>
                </a:lnTo>
                <a:lnTo>
                  <a:pt x="58047" y="11035"/>
                </a:lnTo>
                <a:lnTo>
                  <a:pt x="4706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562849" y="4807458"/>
            <a:ext cx="17094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9425" algn="l"/>
              </a:tabLst>
            </a:pPr>
            <a:r>
              <a:rPr sz="2000" u="heavy" dirty="0">
                <a:uFill>
                  <a:solidFill>
                    <a:srgbClr val="EC7C30"/>
                  </a:solidFill>
                </a:uFill>
                <a:latin typeface="Calibri"/>
                <a:cs typeface="Calibri"/>
              </a:rPr>
              <a:t> </a:t>
            </a:r>
            <a:r>
              <a:rPr sz="2000" u="heavy" spc="50" dirty="0">
                <a:uFill>
                  <a:solidFill>
                    <a:srgbClr val="EC7C30"/>
                  </a:solidFill>
                </a:u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	Asse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187141" y="5721782"/>
            <a:ext cx="6590030" cy="693420"/>
          </a:xfrm>
          <a:custGeom>
            <a:avLst/>
            <a:gdLst/>
            <a:ahLst/>
            <a:cxnLst/>
            <a:rect l="l" t="t" r="r" b="b"/>
            <a:pathLst>
              <a:path w="6590030" h="693420">
                <a:moveTo>
                  <a:pt x="6520434" y="0"/>
                </a:moveTo>
                <a:lnTo>
                  <a:pt x="69341" y="0"/>
                </a:lnTo>
                <a:lnTo>
                  <a:pt x="42326" y="5441"/>
                </a:lnTo>
                <a:lnTo>
                  <a:pt x="20288" y="20288"/>
                </a:lnTo>
                <a:lnTo>
                  <a:pt x="5441" y="42326"/>
                </a:lnTo>
                <a:lnTo>
                  <a:pt x="0" y="69341"/>
                </a:lnTo>
                <a:lnTo>
                  <a:pt x="0" y="624078"/>
                </a:lnTo>
                <a:lnTo>
                  <a:pt x="5441" y="651066"/>
                </a:lnTo>
                <a:lnTo>
                  <a:pt x="20288" y="673107"/>
                </a:lnTo>
                <a:lnTo>
                  <a:pt x="42326" y="687969"/>
                </a:lnTo>
                <a:lnTo>
                  <a:pt x="69341" y="693419"/>
                </a:lnTo>
                <a:lnTo>
                  <a:pt x="6520434" y="693419"/>
                </a:lnTo>
                <a:lnTo>
                  <a:pt x="6547449" y="687969"/>
                </a:lnTo>
                <a:lnTo>
                  <a:pt x="6569487" y="673107"/>
                </a:lnTo>
                <a:lnTo>
                  <a:pt x="6584334" y="651066"/>
                </a:lnTo>
                <a:lnTo>
                  <a:pt x="6589775" y="624078"/>
                </a:lnTo>
                <a:lnTo>
                  <a:pt x="6589775" y="69341"/>
                </a:lnTo>
                <a:lnTo>
                  <a:pt x="6584334" y="42326"/>
                </a:lnTo>
                <a:lnTo>
                  <a:pt x="6569487" y="20288"/>
                </a:lnTo>
                <a:lnTo>
                  <a:pt x="6547449" y="5441"/>
                </a:lnTo>
                <a:lnTo>
                  <a:pt x="652043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97456" y="5958141"/>
            <a:ext cx="313775" cy="2207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029705" y="5875572"/>
            <a:ext cx="10071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Feedback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70" y="1441826"/>
            <a:ext cx="613102" cy="43793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89" y="2422105"/>
            <a:ext cx="646594" cy="570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04" y="612635"/>
            <a:ext cx="4372387" cy="5588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9955" y="633983"/>
            <a:ext cx="4279900" cy="5495925"/>
          </a:xfrm>
          <a:custGeom>
            <a:avLst/>
            <a:gdLst/>
            <a:ahLst/>
            <a:cxnLst/>
            <a:rect l="l" t="t" r="r" b="b"/>
            <a:pathLst>
              <a:path w="4279900" h="5495925">
                <a:moveTo>
                  <a:pt x="0" y="5495544"/>
                </a:moveTo>
                <a:lnTo>
                  <a:pt x="4279392" y="5495544"/>
                </a:lnTo>
                <a:lnTo>
                  <a:pt x="4279392" y="0"/>
                </a:lnTo>
                <a:lnTo>
                  <a:pt x="0" y="0"/>
                </a:lnTo>
                <a:lnTo>
                  <a:pt x="0" y="5495544"/>
                </a:lnTo>
                <a:close/>
              </a:path>
            </a:pathLst>
          </a:custGeom>
          <a:ln w="9525">
            <a:solidFill>
              <a:srgbClr val="E0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400" y="658865"/>
            <a:ext cx="25908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7525">
              <a:lnSpc>
                <a:spcPct val="100000"/>
              </a:lnSpc>
              <a:spcBef>
                <a:spcPts val="105"/>
              </a:spcBef>
            </a:pPr>
            <a:r>
              <a:rPr lang="en-US" sz="4400" spc="-20" dirty="0" smtClean="0"/>
              <a:t>Lead-in activities</a:t>
            </a:r>
            <a:endParaRPr sz="4400" dirty="0"/>
          </a:p>
        </p:txBody>
      </p:sp>
      <p:sp>
        <p:nvSpPr>
          <p:cNvPr id="5" name="object 5"/>
          <p:cNvSpPr/>
          <p:nvPr/>
        </p:nvSpPr>
        <p:spPr>
          <a:xfrm>
            <a:off x="345947" y="1170432"/>
            <a:ext cx="128270" cy="704215"/>
          </a:xfrm>
          <a:custGeom>
            <a:avLst/>
            <a:gdLst/>
            <a:ahLst/>
            <a:cxnLst/>
            <a:rect l="l" t="t" r="r" b="b"/>
            <a:pathLst>
              <a:path w="128270" h="704214">
                <a:moveTo>
                  <a:pt x="0" y="704088"/>
                </a:moveTo>
                <a:lnTo>
                  <a:pt x="128016" y="704088"/>
                </a:lnTo>
                <a:lnTo>
                  <a:pt x="128016" y="0"/>
                </a:lnTo>
                <a:lnTo>
                  <a:pt x="0" y="0"/>
                </a:lnTo>
                <a:lnTo>
                  <a:pt x="0" y="70408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7824" y="2125979"/>
            <a:ext cx="3328670" cy="0"/>
          </a:xfrm>
          <a:custGeom>
            <a:avLst/>
            <a:gdLst/>
            <a:ahLst/>
            <a:cxnLst/>
            <a:rect l="l" t="t" r="r" b="b"/>
            <a:pathLst>
              <a:path w="3328670">
                <a:moveTo>
                  <a:pt x="0" y="0"/>
                </a:moveTo>
                <a:lnTo>
                  <a:pt x="3328416" y="0"/>
                </a:lnTo>
              </a:path>
            </a:pathLst>
          </a:custGeom>
          <a:ln w="9144">
            <a:solidFill>
              <a:srgbClr val="D4D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4718" y="1113866"/>
            <a:ext cx="4270375" cy="3752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7525">
              <a:lnSpc>
                <a:spcPct val="100000"/>
              </a:lnSpc>
              <a:spcBef>
                <a:spcPts val="105"/>
              </a:spcBef>
            </a:pPr>
            <a:endParaRPr sz="4400" b="1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100" dirty="0">
              <a:latin typeface="Times New Roman"/>
              <a:cs typeface="Times New Roman"/>
            </a:endParaRPr>
          </a:p>
          <a:p>
            <a:pPr marL="746760" indent="-229870">
              <a:lnSpc>
                <a:spcPct val="100000"/>
              </a:lnSpc>
              <a:buFont typeface="Arial"/>
              <a:buChar char="•"/>
              <a:tabLst>
                <a:tab pos="747395" algn="l"/>
              </a:tabLst>
            </a:pPr>
            <a:r>
              <a:rPr sz="3200" spc="-10" dirty="0" smtClean="0">
                <a:latin typeface="Calibri"/>
                <a:cs typeface="Calibri"/>
              </a:rPr>
              <a:t>Pictures</a:t>
            </a:r>
            <a:endParaRPr lang="en-US" sz="3200" spc="-10" dirty="0" smtClean="0">
              <a:latin typeface="Calibri"/>
              <a:cs typeface="Calibri"/>
            </a:endParaRPr>
          </a:p>
          <a:p>
            <a:pPr marL="746760" indent="-229870">
              <a:lnSpc>
                <a:spcPct val="100000"/>
              </a:lnSpc>
              <a:buFont typeface="Arial"/>
              <a:buChar char="•"/>
              <a:tabLst>
                <a:tab pos="747395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Videos</a:t>
            </a:r>
            <a:endParaRPr sz="3200" dirty="0">
              <a:latin typeface="Calibri"/>
              <a:cs typeface="Calibri"/>
            </a:endParaRPr>
          </a:p>
          <a:p>
            <a:pPr marL="746760" indent="-22987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747395" algn="l"/>
              </a:tabLst>
            </a:pPr>
            <a:r>
              <a:rPr sz="3200" dirty="0" smtClean="0">
                <a:latin typeface="Calibri"/>
                <a:cs typeface="Calibri"/>
              </a:rPr>
              <a:t>Games</a:t>
            </a:r>
            <a:endParaRPr sz="3200" dirty="0">
              <a:latin typeface="Calibri"/>
              <a:cs typeface="Calibri"/>
            </a:endParaRPr>
          </a:p>
          <a:p>
            <a:pPr marL="746760" indent="-22987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747395" algn="l"/>
              </a:tabLst>
            </a:pPr>
            <a:r>
              <a:rPr sz="3200" spc="-5" dirty="0">
                <a:latin typeface="Calibri"/>
                <a:cs typeface="Calibri"/>
              </a:rPr>
              <a:t>Songs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06773"/>
            <a:ext cx="5067300" cy="506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8526" y="498360"/>
            <a:ext cx="3827274" cy="1606284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595"/>
              </a:spcBef>
            </a:pPr>
            <a:r>
              <a:rPr lang="ro-RO" sz="3700" spc="-15" dirty="0" smtClean="0"/>
              <a:t>What </a:t>
            </a:r>
            <a:r>
              <a:rPr lang="ro-RO" sz="3700" spc="-15" dirty="0"/>
              <a:t>H</a:t>
            </a:r>
            <a:r>
              <a:rPr lang="ro-RO" sz="3700" spc="-15" dirty="0" smtClean="0"/>
              <a:t>ave We (my students and I)  Been Doing?</a:t>
            </a:r>
            <a:endParaRPr sz="3700" dirty="0"/>
          </a:p>
        </p:txBody>
      </p:sp>
      <p:sp>
        <p:nvSpPr>
          <p:cNvPr id="3" name="object 3"/>
          <p:cNvSpPr/>
          <p:nvPr/>
        </p:nvSpPr>
        <p:spPr>
          <a:xfrm>
            <a:off x="0" y="1083563"/>
            <a:ext cx="86995" cy="673735"/>
          </a:xfrm>
          <a:custGeom>
            <a:avLst/>
            <a:gdLst/>
            <a:ahLst/>
            <a:cxnLst/>
            <a:rect l="l" t="t" r="r" b="b"/>
            <a:pathLst>
              <a:path w="86995" h="673735">
                <a:moveTo>
                  <a:pt x="0" y="673608"/>
                </a:moveTo>
                <a:lnTo>
                  <a:pt x="86868" y="673608"/>
                </a:lnTo>
                <a:lnTo>
                  <a:pt x="86868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0020" y="1083563"/>
            <a:ext cx="195580" cy="673735"/>
          </a:xfrm>
          <a:custGeom>
            <a:avLst/>
            <a:gdLst/>
            <a:ahLst/>
            <a:cxnLst/>
            <a:rect l="l" t="t" r="r" b="b"/>
            <a:pathLst>
              <a:path w="195579" h="673735">
                <a:moveTo>
                  <a:pt x="0" y="673608"/>
                </a:moveTo>
                <a:lnTo>
                  <a:pt x="195072" y="673608"/>
                </a:lnTo>
                <a:lnTo>
                  <a:pt x="195072" y="0"/>
                </a:lnTo>
                <a:lnTo>
                  <a:pt x="0" y="0"/>
                </a:lnTo>
                <a:lnTo>
                  <a:pt x="0" y="6736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4463" y="2104644"/>
            <a:ext cx="4297680" cy="0"/>
          </a:xfrm>
          <a:custGeom>
            <a:avLst/>
            <a:gdLst/>
            <a:ahLst/>
            <a:cxnLst/>
            <a:rect l="l" t="t" r="r" b="b"/>
            <a:pathLst>
              <a:path w="4297680">
                <a:moveTo>
                  <a:pt x="0" y="0"/>
                </a:moveTo>
                <a:lnTo>
                  <a:pt x="4297680" y="0"/>
                </a:lnTo>
              </a:path>
            </a:pathLst>
          </a:custGeom>
          <a:ln w="2743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9442" y="2846324"/>
            <a:ext cx="3974465" cy="31476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ro-RO" sz="2000" b="1" spc="-50" dirty="0" smtClean="0">
                <a:latin typeface="Calibri"/>
                <a:cs typeface="Calibri"/>
              </a:rPr>
              <a:t>Using  course books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3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160"/>
              </a:lnSpc>
              <a:spcBef>
                <a:spcPts val="15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b="1" spc="-10" dirty="0" smtClean="0">
                <a:latin typeface="Calibri"/>
                <a:cs typeface="Calibri"/>
              </a:rPr>
              <a:t>Using</a:t>
            </a:r>
            <a:r>
              <a:rPr lang="ro-RO" sz="2000" b="1" spc="-10" dirty="0" smtClean="0">
                <a:latin typeface="Calibri"/>
                <a:cs typeface="Calibri"/>
              </a:rPr>
              <a:t> notebooks</a:t>
            </a:r>
          </a:p>
          <a:p>
            <a:pPr marL="241300" marR="5080" indent="-228600">
              <a:lnSpc>
                <a:spcPts val="2160"/>
              </a:lnSpc>
              <a:spcBef>
                <a:spcPts val="15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endParaRPr lang="ro-RO" sz="2000" b="1" spc="-10" dirty="0" smtClean="0">
              <a:latin typeface="Calibri"/>
              <a:cs typeface="Calibri"/>
            </a:endParaRPr>
          </a:p>
          <a:p>
            <a:pPr marL="241300" marR="5080" indent="-228600">
              <a:lnSpc>
                <a:spcPts val="2160"/>
              </a:lnSpc>
              <a:spcBef>
                <a:spcPts val="155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b="1" spc="-10" dirty="0" smtClean="0">
                <a:latin typeface="Calibri"/>
                <a:cs typeface="Calibri"/>
              </a:rPr>
              <a:t>Following </a:t>
            </a:r>
            <a:r>
              <a:rPr lang="ro-RO" sz="2000" b="1" spc="-10" dirty="0" smtClean="0">
                <a:latin typeface="Calibri"/>
                <a:cs typeface="Calibri"/>
              </a:rPr>
              <a:t>patterns/</a:t>
            </a:r>
            <a:r>
              <a:rPr lang="en-US" sz="2000" b="1" spc="-10" dirty="0" smtClean="0">
                <a:latin typeface="Calibri"/>
                <a:cs typeface="Calibri"/>
              </a:rPr>
              <a:t>Having </a:t>
            </a:r>
            <a:r>
              <a:rPr lang="ro-RO" sz="2000" b="1" spc="-10" dirty="0" smtClean="0">
                <a:latin typeface="Calibri"/>
                <a:cs typeface="Calibri"/>
              </a:rPr>
              <a:t>routines </a:t>
            </a:r>
          </a:p>
          <a:p>
            <a:pPr marL="12700" marR="5080">
              <a:lnSpc>
                <a:spcPts val="2160"/>
              </a:lnSpc>
              <a:spcBef>
                <a:spcPts val="1555"/>
              </a:spcBef>
              <a:tabLst>
                <a:tab pos="240665" algn="l"/>
                <a:tab pos="241300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696956" y="0"/>
            <a:ext cx="1495425" cy="6858000"/>
          </a:xfrm>
          <a:custGeom>
            <a:avLst/>
            <a:gdLst/>
            <a:ahLst/>
            <a:cxnLst/>
            <a:rect l="l" t="t" r="r" b="b"/>
            <a:pathLst>
              <a:path w="1495425" h="6858000">
                <a:moveTo>
                  <a:pt x="0" y="6858000"/>
                </a:moveTo>
                <a:lnTo>
                  <a:pt x="1495044" y="6858000"/>
                </a:lnTo>
                <a:lnTo>
                  <a:pt x="149504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44311" y="498360"/>
            <a:ext cx="6283451" cy="61097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6044" y="513587"/>
            <a:ext cx="6009640" cy="5835650"/>
          </a:xfrm>
          <a:custGeom>
            <a:avLst/>
            <a:gdLst/>
            <a:ahLst/>
            <a:cxnLst/>
            <a:rect l="l" t="t" r="r" b="b"/>
            <a:pathLst>
              <a:path w="6009640" h="5835650">
                <a:moveTo>
                  <a:pt x="0" y="5835396"/>
                </a:moveTo>
                <a:lnTo>
                  <a:pt x="6009132" y="5835396"/>
                </a:lnTo>
                <a:lnTo>
                  <a:pt x="6009132" y="0"/>
                </a:lnTo>
                <a:lnTo>
                  <a:pt x="0" y="0"/>
                </a:lnTo>
                <a:lnTo>
                  <a:pt x="0" y="58353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181335" y="6563055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32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652" y="1489093"/>
            <a:ext cx="5932768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306</TotalTime>
  <Words>283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Corbel</vt:lpstr>
      <vt:lpstr>Georgia</vt:lpstr>
      <vt:lpstr>Helvetica Neue</vt:lpstr>
      <vt:lpstr>Times New Roman</vt:lpstr>
      <vt:lpstr>Parallax</vt:lpstr>
      <vt:lpstr>PowerPoint Presentation</vt:lpstr>
      <vt:lpstr>PowerPoint Presentation</vt:lpstr>
      <vt:lpstr>PowerPoint Presentation</vt:lpstr>
      <vt:lpstr>Online Teaching Involves:</vt:lpstr>
      <vt:lpstr>PowerPoint Presentation</vt:lpstr>
      <vt:lpstr>PowerPoint Presentation</vt:lpstr>
      <vt:lpstr>Objectives</vt:lpstr>
      <vt:lpstr>Lead-in activities</vt:lpstr>
      <vt:lpstr>What Have We (my students and I)  Been Doing?</vt:lpstr>
      <vt:lpstr>PowerPoint Presentation</vt:lpstr>
      <vt:lpstr>Why do I think “traditional” classes are important?</vt:lpstr>
      <vt:lpstr>Why do I think “traditional” classes are important?</vt:lpstr>
      <vt:lpstr>Why do I think “traditional” classes are important?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School Online: Is That Even Possible?</dc:title>
  <dc:creator>Muresan Aurel</dc:creator>
  <cp:lastModifiedBy>Windows User</cp:lastModifiedBy>
  <cp:revision>19</cp:revision>
  <dcterms:created xsi:type="dcterms:W3CDTF">2020-11-24T06:17:21Z</dcterms:created>
  <dcterms:modified xsi:type="dcterms:W3CDTF">2020-11-26T22:23:46Z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2020-11-24T00:00:00Z</vt:filetime>
  </property>
</Properties>
</file>