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8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11/10/2020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11/10/2020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11/10/2020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11/10/2020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11/10/2020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11/10/2020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11/10/2020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11/10/2020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11/10/2020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11/10/2020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11/10/2020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11/10/2020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1582" y="1239218"/>
            <a:ext cx="9360418" cy="2263258"/>
          </a:xfrm>
        </p:spPr>
        <p:txBody>
          <a:bodyPr/>
          <a:lstStyle/>
          <a:p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Ghicitori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572692" y="511948"/>
            <a:ext cx="9133730" cy="2139518"/>
          </a:xfrm>
        </p:spPr>
        <p:txBody>
          <a:bodyPr>
            <a:normAutofit/>
          </a:bodyPr>
          <a:lstStyle/>
          <a:p>
            <a:r>
              <a:rPr lang="ro-RO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ro-RO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Rotunjoară şi-nfoiată,</a:t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o-RO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E-o legumă cam ciudată,</a:t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fr-FR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Căci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 e </a:t>
            </a:r>
            <a:r>
              <a:rPr lang="fr-FR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tăiată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es-E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 </a:t>
            </a:r>
            <a:r>
              <a:rPr lang="es-E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apucă</a:t>
            </a:r>
            <a:r>
              <a:rPr lang="es-E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plânsu-ndată</a:t>
            </a:r>
            <a:r>
              <a:rPr lang="es-E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3200" b="1" dirty="0"/>
          </a:p>
        </p:txBody>
      </p:sp>
      <p:sp>
        <p:nvSpPr>
          <p:cNvPr id="4" name="Title 12">
            <a:extLst>
              <a:ext uri="{FF2B5EF4-FFF2-40B4-BE49-F238E27FC236}">
                <a16:creationId xmlns:a16="http://schemas.microsoft.com/office/drawing/2014/main" id="{E30F510C-D6CF-4A85-9025-2F5305E61238}"/>
              </a:ext>
            </a:extLst>
          </p:cNvPr>
          <p:cNvSpPr txBox="1">
            <a:spLocks/>
          </p:cNvSpPr>
          <p:nvPr/>
        </p:nvSpPr>
        <p:spPr>
          <a:xfrm>
            <a:off x="2654071" y="2990297"/>
            <a:ext cx="9133730" cy="2139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endParaRPr lang="en-US" sz="32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DC7B15-C07A-43A5-8FDE-3503D3625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8636" y="2990297"/>
            <a:ext cx="3382300" cy="226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135" y="744735"/>
            <a:ext cx="9133730" cy="1233424"/>
          </a:xfrm>
        </p:spPr>
        <p:txBody>
          <a:bodyPr>
            <a:normAutofit fontScale="90000"/>
          </a:bodyPr>
          <a:lstStyle/>
          <a:p>
            <a:pPr algn="ctr"/>
            <a:r>
              <a:rPr lang="ro-RO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ES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Voinicel</a:t>
            </a:r>
            <a:r>
              <a:rPr lang="es-E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es-E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haina</a:t>
            </a:r>
            <a:r>
              <a:rPr lang="es-E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albă</a:t>
            </a: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ES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Iese</a:t>
            </a:r>
            <a:r>
              <a:rPr lang="es-E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primul</a:t>
            </a:r>
            <a:r>
              <a:rPr lang="es-E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s-ES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zăpadă</a:t>
            </a:r>
            <a:r>
              <a:rPr lang="es-E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4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D96541-51ED-4574-AB67-C6328EBD21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05375" y="2408808"/>
            <a:ext cx="23812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06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6875" y="825624"/>
            <a:ext cx="9133730" cy="1908432"/>
          </a:xfrm>
        </p:spPr>
        <p:txBody>
          <a:bodyPr>
            <a:normAutofit fontScale="90000"/>
          </a:bodyPr>
          <a:lstStyle/>
          <a:p>
            <a:r>
              <a:rPr lang="ro-RO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Sus pe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culmi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înalte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creşte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b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Lumea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-n case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îl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pofteşte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b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Îi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dă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daruri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să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le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ţină</a:t>
            </a:r>
            <a:b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</a:t>
            </a:r>
            <a:r>
              <a:rPr lang="ro-RO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potire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s-E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lumină</a:t>
            </a:r>
            <a:r>
              <a:rPr lang="es-E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! </a:t>
            </a:r>
            <a:endParaRPr lang="en-US" sz="3600" b="1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BEDE65E-FF9E-4E29-AAE4-77E6D805549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472" y="2734056"/>
            <a:ext cx="2076945" cy="307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05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88098-DB53-464A-87B6-61BD9B45C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FELICITĂRI!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507C59-2905-4D33-80CE-1C72297994B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384639" y="1526960"/>
            <a:ext cx="5150748" cy="348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82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30</TotalTime>
  <Words>72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Times New Roman</vt:lpstr>
      <vt:lpstr>Back to School 16x9</vt:lpstr>
      <vt:lpstr>Ghicitori</vt:lpstr>
      <vt:lpstr>                Rotunjoară şi-nfoiată,          E-o legumă cam ciudată,          Căci, în timp ce e tăiată,          Te apucă plânsu-ndată. </vt:lpstr>
      <vt:lpstr>        Voinicel cu haina albă         Iese primul din zăpadă. </vt:lpstr>
      <vt:lpstr>         Sus pe culmi înalte creşte,          Lumea-n case îl pofteşte,          Îi dă daruri să le ţină          Şi potire de lumină! </vt:lpstr>
      <vt:lpstr>FELICITĂRI!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Ghicitori</dc:title>
  <dc:creator>Alina Bianca</dc:creator>
  <cp:lastModifiedBy>Alina Bianca</cp:lastModifiedBy>
  <cp:revision>5</cp:revision>
  <dcterms:created xsi:type="dcterms:W3CDTF">2020-11-10T17:52:58Z</dcterms:created>
  <dcterms:modified xsi:type="dcterms:W3CDTF">2020-11-10T18:23:33Z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