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0" r:id="rId2"/>
    <p:sldId id="256" r:id="rId3"/>
    <p:sldId id="277" r:id="rId4"/>
    <p:sldId id="278" r:id="rId5"/>
    <p:sldId id="281" r:id="rId6"/>
    <p:sldId id="258" r:id="rId7"/>
    <p:sldId id="275" r:id="rId8"/>
    <p:sldId id="276" r:id="rId9"/>
    <p:sldId id="260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F1FE8B-74DC-45F3-A524-3C112EB51FAE}" type="datetimeFigureOut">
              <a:rPr lang="hu-HU" smtClean="0"/>
              <a:pPr/>
              <a:t>2018.02.02.</a:t>
            </a:fld>
            <a:endParaRPr lang="hu-H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7FCD11-1A42-41AE-8028-DD1E6E56A6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48000"/>
          </a:xfrm>
        </p:spPr>
        <p:txBody>
          <a:bodyPr>
            <a:normAutofit/>
          </a:bodyPr>
          <a:lstStyle/>
          <a:p>
            <a:r>
              <a:rPr lang="ro-RO" dirty="0" smtClean="0"/>
              <a:t>Dezvoltarea ABILITĂȚILOR profesionale prin </a:t>
            </a:r>
            <a:r>
              <a:rPr lang="ro-RO" dirty="0" err="1" smtClean="0"/>
              <a:t>participareA</a:t>
            </a:r>
            <a:r>
              <a:rPr lang="ro-RO" dirty="0" smtClean="0"/>
              <a:t> la olimpiada internațională de agricultură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LICEUL TEHNOLOGIC AGROINDUSTRIAL “Tamási </a:t>
            </a:r>
            <a:r>
              <a:rPr lang="hu-HU" dirty="0" smtClean="0"/>
              <a:t>Áron”, Bor</a:t>
            </a:r>
            <a:r>
              <a:rPr lang="ro-RO" dirty="0" smtClean="0"/>
              <a:t>ș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Team România</a:t>
            </a:r>
            <a:endParaRPr lang="hu-HU" dirty="0"/>
          </a:p>
        </p:txBody>
      </p:sp>
      <p:pic>
        <p:nvPicPr>
          <p:cNvPr id="15361" name="Picture 1" descr="C:\Users\admin\Downloads\23660373_10203946759945410_82720390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1520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Aruncarea</a:t>
            </a:r>
            <a:r>
              <a:rPr lang="en-US" dirty="0" smtClean="0"/>
              <a:t> </a:t>
            </a:r>
            <a:r>
              <a:rPr lang="en-US" dirty="0" err="1" smtClean="0"/>
              <a:t>balo</a:t>
            </a:r>
            <a:r>
              <a:rPr lang="ro-RO" dirty="0" smtClean="0"/>
              <a:t>ȚILO</a:t>
            </a:r>
            <a:r>
              <a:rPr lang="en-US" dirty="0" smtClean="0"/>
              <a:t>r-</a:t>
            </a:r>
            <a:r>
              <a:rPr lang="en-US" dirty="0" err="1" smtClean="0"/>
              <a:t>locul</a:t>
            </a:r>
            <a:r>
              <a:rPr lang="en-US" dirty="0" smtClean="0"/>
              <a:t> I.</a:t>
            </a:r>
            <a:r>
              <a:rPr lang="ro-RO" dirty="0" smtClean="0"/>
              <a:t> echipa României</a:t>
            </a:r>
            <a:endParaRPr lang="hu-HU" dirty="0"/>
          </a:p>
        </p:txBody>
      </p:sp>
      <p:pic>
        <p:nvPicPr>
          <p:cNvPr id="13313" name="Picture 1" descr="C:\Users\admin\Downloads\23698820_10203946757665353_14822282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59" y="1115219"/>
            <a:ext cx="7352241" cy="551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46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turnului</a:t>
            </a:r>
            <a:r>
              <a:rPr lang="en-US" dirty="0" smtClean="0"/>
              <a:t> de </a:t>
            </a:r>
            <a:r>
              <a:rPr lang="en-US" dirty="0" err="1" smtClean="0"/>
              <a:t>balo</a:t>
            </a:r>
            <a:r>
              <a:rPr lang="ro-RO" dirty="0" smtClean="0"/>
              <a:t>ți</a:t>
            </a:r>
            <a:endParaRPr lang="hu-HU" dirty="0"/>
          </a:p>
        </p:txBody>
      </p:sp>
      <p:pic>
        <p:nvPicPr>
          <p:cNvPr id="6" name="Content Placeholder 5" descr="23634250_10203946761425447_109931270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punctelor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r>
              <a:rPr lang="en-US" dirty="0" smtClean="0"/>
              <a:t> la </a:t>
            </a:r>
            <a:r>
              <a:rPr lang="en-US" dirty="0" err="1" smtClean="0"/>
              <a:t>combinator</a:t>
            </a:r>
            <a:endParaRPr lang="hu-HU" dirty="0"/>
          </a:p>
        </p:txBody>
      </p:sp>
      <p:pic>
        <p:nvPicPr>
          <p:cNvPr id="11265" name="Picture 1" descr="C:\Users\admin\Downloads\23660402_10203946762585476_117005762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159" y="1286669"/>
            <a:ext cx="6920441" cy="519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 err="1" smtClean="0"/>
              <a:t>Instala</a:t>
            </a:r>
            <a:r>
              <a:rPr lang="ro-RO" dirty="0" smtClean="0"/>
              <a:t>ț</a:t>
            </a:r>
            <a:r>
              <a:rPr lang="en-US" dirty="0" err="1" smtClean="0"/>
              <a:t>ie</a:t>
            </a:r>
            <a:r>
              <a:rPr lang="ro-RO" dirty="0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alimentare</a:t>
            </a:r>
            <a:r>
              <a:rPr lang="en-US" dirty="0" smtClean="0"/>
              <a:t> cu </a:t>
            </a:r>
            <a:r>
              <a:rPr lang="en-US" dirty="0" err="1" smtClean="0"/>
              <a:t>ap</a:t>
            </a:r>
            <a:r>
              <a:rPr lang="ro-RO" dirty="0" smtClean="0"/>
              <a:t>ă pentru adăpare</a:t>
            </a:r>
            <a:endParaRPr lang="hu-HU" dirty="0"/>
          </a:p>
        </p:txBody>
      </p:sp>
      <p:pic>
        <p:nvPicPr>
          <p:cNvPr id="6" name="Content Placeholder 5" descr="23660207_10203946757985361_177706394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" y="1219200"/>
            <a:ext cx="48260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1" name="Picture 1" descr="C:\Users\admin\Downloads\23730592_10203946761345445_116185692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Muls</a:t>
            </a:r>
            <a:r>
              <a:rPr lang="en-US" dirty="0" smtClean="0"/>
              <a:t> manual</a:t>
            </a:r>
            <a:r>
              <a:rPr lang="ro-RO" dirty="0" smtClean="0"/>
              <a:t> de vacă artificială</a:t>
            </a:r>
            <a:endParaRPr lang="hu-HU" dirty="0"/>
          </a:p>
        </p:txBody>
      </p:sp>
      <p:pic>
        <p:nvPicPr>
          <p:cNvPr id="9217" name="Picture 1" descr="C:\Users\admin\Downloads\23660403_10203946760985436_1176761639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58069"/>
            <a:ext cx="7239000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</a:t>
            </a:r>
            <a:r>
              <a:rPr lang="en-US" dirty="0" err="1" smtClean="0"/>
              <a:t>mpr</a:t>
            </a:r>
            <a:r>
              <a:rPr lang="ro-RO" dirty="0" smtClean="0"/>
              <a:t>ăș</a:t>
            </a:r>
            <a:r>
              <a:rPr lang="en-US" dirty="0" err="1" smtClean="0"/>
              <a:t>tierea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ngr</a:t>
            </a:r>
            <a:r>
              <a:rPr lang="ro-RO" dirty="0" smtClean="0"/>
              <a:t>ășă</a:t>
            </a:r>
            <a:r>
              <a:rPr lang="en-US" dirty="0" err="1" smtClean="0"/>
              <a:t>minte</a:t>
            </a:r>
            <a:r>
              <a:rPr lang="ro-RO" dirty="0" smtClean="0"/>
              <a:t>lor</a:t>
            </a:r>
            <a:endParaRPr lang="hu-HU" dirty="0"/>
          </a:p>
        </p:txBody>
      </p:sp>
      <p:pic>
        <p:nvPicPr>
          <p:cNvPr id="6" name="Content Placeholder 5" descr="23634414_10203946757505349_119256732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199" y="1229518"/>
            <a:ext cx="6793441" cy="509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Asamblarea</a:t>
            </a:r>
            <a:r>
              <a:rPr lang="en-US" dirty="0" smtClean="0"/>
              <a:t> </a:t>
            </a:r>
            <a:r>
              <a:rPr lang="ro-RO" dirty="0" smtClean="0"/>
              <a:t>unui </a:t>
            </a:r>
            <a:r>
              <a:rPr lang="en-US" dirty="0" err="1" smtClean="0"/>
              <a:t>bl</a:t>
            </a:r>
            <a:r>
              <a:rPr lang="ro-RO" dirty="0" smtClean="0"/>
              <a:t>oc de</a:t>
            </a:r>
            <a:r>
              <a:rPr lang="en-US" dirty="0" smtClean="0"/>
              <a:t>  motor</a:t>
            </a:r>
            <a:r>
              <a:rPr lang="ro-RO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7" name="Content Placeholder 6" descr="23659751_10203946762225467_186117092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Estimarea</a:t>
            </a:r>
            <a:r>
              <a:rPr lang="en-US" dirty="0" smtClean="0"/>
              <a:t> </a:t>
            </a:r>
            <a:r>
              <a:rPr lang="en-US" dirty="0" err="1" smtClean="0"/>
              <a:t>greut</a:t>
            </a:r>
            <a:r>
              <a:rPr lang="ro-RO" dirty="0" smtClean="0"/>
              <a:t>ăț</a:t>
            </a:r>
            <a:r>
              <a:rPr lang="en-US" dirty="0" smtClean="0"/>
              <a:t>ii</a:t>
            </a:r>
            <a:r>
              <a:rPr lang="ro-RO" dirty="0" smtClean="0"/>
              <a:t> bovinelor</a:t>
            </a:r>
            <a:endParaRPr lang="hu-HU" dirty="0"/>
          </a:p>
        </p:txBody>
      </p:sp>
      <p:pic>
        <p:nvPicPr>
          <p:cNvPr id="4" name="Content Placeholder 3" descr="DSCN9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86670"/>
            <a:ext cx="7428440" cy="557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Perspicacitate în </a:t>
            </a:r>
            <a:r>
              <a:rPr lang="en-US" dirty="0" err="1" smtClean="0"/>
              <a:t>Manevrare</a:t>
            </a:r>
            <a:r>
              <a:rPr lang="ro-RO" dirty="0" smtClean="0"/>
              <a:t>a unei remorci la mers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spate (</a:t>
            </a:r>
            <a:r>
              <a:rPr lang="ro-RO" dirty="0" smtClean="0"/>
              <a:t> lungimea remorcii ESTE 10 m)</a:t>
            </a:r>
            <a:endParaRPr lang="hu-HU" dirty="0"/>
          </a:p>
        </p:txBody>
      </p:sp>
      <p:pic>
        <p:nvPicPr>
          <p:cNvPr id="5121" name="Picture 1" descr="C:\Users\admin\Downloads\23698669_10203946756545325_144516010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Europea</a:t>
            </a:r>
            <a:r>
              <a:rPr lang="en-US" dirty="0" smtClean="0"/>
              <a:t> International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AGROLYMPICS 201</a:t>
            </a:r>
            <a:r>
              <a:rPr lang="ro-RO" dirty="0" smtClean="0"/>
              <a:t>7</a:t>
            </a:r>
            <a:endParaRPr lang="en-US" dirty="0" smtClean="0"/>
          </a:p>
          <a:p>
            <a:r>
              <a:rPr lang="en-US" dirty="0" smtClean="0"/>
              <a:t>LUXEMBURG</a:t>
            </a:r>
            <a:endParaRPr lang="hu-HU" dirty="0"/>
          </a:p>
        </p:txBody>
      </p:sp>
      <p:pic>
        <p:nvPicPr>
          <p:cNvPr id="19457" name="Picture 1" descr="C:\Users\admin\Desktop\1-4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086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Construire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turn din l</a:t>
            </a:r>
            <a:r>
              <a:rPr lang="ro-RO" dirty="0" smtClean="0"/>
              <a:t>ă</a:t>
            </a:r>
            <a:r>
              <a:rPr lang="en-US" dirty="0" err="1" smtClean="0"/>
              <a:t>zi</a:t>
            </a:r>
            <a:r>
              <a:rPr lang="ro-RO" dirty="0" smtClean="0"/>
              <a:t> cu un autoutilaj special</a:t>
            </a:r>
            <a:endParaRPr lang="hu-HU" dirty="0"/>
          </a:p>
        </p:txBody>
      </p:sp>
      <p:pic>
        <p:nvPicPr>
          <p:cNvPr id="6" name="Content Placeholder 5" descr="23659812_10203946756705329_88008024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00150"/>
            <a:ext cx="75438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Echilibrare</a:t>
            </a:r>
            <a:r>
              <a:rPr lang="ro-RO" dirty="0" smtClean="0"/>
              <a:t>a</a:t>
            </a:r>
            <a:r>
              <a:rPr lang="en-US" dirty="0" smtClean="0"/>
              <a:t>  </a:t>
            </a:r>
            <a:r>
              <a:rPr lang="en-US" dirty="0" err="1" smtClean="0"/>
              <a:t>balo</a:t>
            </a:r>
            <a:r>
              <a:rPr lang="ro-RO" dirty="0" smtClean="0"/>
              <a:t>ț</a:t>
            </a:r>
            <a:r>
              <a:rPr lang="en-US" dirty="0" smtClean="0"/>
              <a:t>i</a:t>
            </a:r>
            <a:r>
              <a:rPr lang="ro-RO" dirty="0" smtClean="0"/>
              <a:t>lor</a:t>
            </a:r>
            <a:endParaRPr lang="hu-HU" dirty="0"/>
          </a:p>
        </p:txBody>
      </p:sp>
      <p:pic>
        <p:nvPicPr>
          <p:cNvPr id="4" name="Content Placeholder 3" descr="DSCN9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Cina</a:t>
            </a:r>
            <a:r>
              <a:rPr lang="en-US" dirty="0" smtClean="0"/>
              <a:t> </a:t>
            </a:r>
            <a:r>
              <a:rPr lang="en-US" dirty="0" err="1" smtClean="0"/>
              <a:t>festiv</a:t>
            </a:r>
            <a:r>
              <a:rPr lang="ro-RO" dirty="0" smtClean="0"/>
              <a:t>ă</a:t>
            </a:r>
            <a:r>
              <a:rPr lang="en-US" dirty="0" smtClean="0"/>
              <a:t>-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 PROF. </a:t>
            </a:r>
            <a:r>
              <a:rPr lang="ro-RO" dirty="0" smtClean="0"/>
              <a:t>Însoțitor: Ing. Prof. Csóka tímea</a:t>
            </a:r>
            <a:endParaRPr lang="hu-HU" dirty="0"/>
          </a:p>
        </p:txBody>
      </p:sp>
      <p:pic>
        <p:nvPicPr>
          <p:cNvPr id="1025" name="Picture 1" descr="C:\Users\admin\Downloads\23660122_10203946758385371_205905634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688306"/>
            <a:ext cx="6283324" cy="471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</a:t>
            </a:r>
            <a:r>
              <a:rPr lang="en-US" dirty="0" err="1" smtClean="0"/>
              <a:t>Agroindustrial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„Tamási Áron” Bor</a:t>
            </a:r>
            <a:r>
              <a:rPr lang="ro-RO" dirty="0" smtClean="0"/>
              <a:t>ș A REPREZENTAT ROMÂNIA LA </a:t>
            </a:r>
            <a:r>
              <a:rPr lang="ro-RO" b="1" u="sng" dirty="0" smtClean="0"/>
              <a:t>AGROLYM</a:t>
            </a:r>
            <a:r>
              <a:rPr lang="en-US" b="1" u="sng" dirty="0" smtClean="0"/>
              <a:t>P</a:t>
            </a:r>
            <a:r>
              <a:rPr lang="ro-RO" b="1" u="sng" dirty="0" smtClean="0"/>
              <a:t>ICS</a:t>
            </a:r>
            <a:r>
              <a:rPr lang="ro-RO" u="sng" dirty="0" smtClean="0"/>
              <a:t> </a:t>
            </a:r>
            <a:r>
              <a:rPr lang="ro-RO" dirty="0" smtClean="0"/>
              <a:t>–competiție  internațională  profesională în domeniul agricultură </a:t>
            </a:r>
            <a:endParaRPr lang="hu-H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1400" dirty="0" smtClean="0"/>
              <a:t>                                                                                                                           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Organizatorul </a:t>
            </a:r>
            <a:endParaRPr lang="hu-HU" dirty="0"/>
          </a:p>
        </p:txBody>
      </p:sp>
      <p:pic>
        <p:nvPicPr>
          <p:cNvPr id="4" name="Content Placeholder 3" descr="letölté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423" y="2209800"/>
            <a:ext cx="8061739" cy="3048000"/>
          </a:xfrm>
        </p:spPr>
      </p:pic>
      <p:pic>
        <p:nvPicPr>
          <p:cNvPr id="5" name="Content Placeholder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806173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905000"/>
          </a:xfrm>
        </p:spPr>
        <p:txBody>
          <a:bodyPr>
            <a:noAutofit/>
          </a:bodyPr>
          <a:lstStyle/>
          <a:p>
            <a:r>
              <a:rPr lang="hu-HU" sz="2800" cap="none" dirty="0" smtClean="0">
                <a:effectLst/>
              </a:rPr>
              <a:t>REGULAMENT: Sarcinile de lucru trebuie  realizate de fiecare membru al echipei. La fiecare probă se anunță un căștigător, iar la sfârșitul tuturor probelor se  premiază căștigătorul final.</a:t>
            </a:r>
            <a:endParaRPr lang="en-US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3413125"/>
          </a:xfrm>
        </p:spPr>
        <p:txBody>
          <a:bodyPr/>
          <a:lstStyle/>
          <a:p>
            <a:r>
              <a:rPr lang="hu-HU" i="1" dirty="0"/>
              <a:t>Toate probele erau legate de abilitățile practice ale unui fermier independent.</a:t>
            </a:r>
            <a:endParaRPr lang="en-US" dirty="0"/>
          </a:p>
          <a:p>
            <a:r>
              <a:rPr lang="hu-HU" i="1" dirty="0"/>
              <a:t>Pegătirea echipei s-a desfășurat în perioada august-septembrie. Materialele consumabile și utilajele speciale au fost asigurate de partenerii de practică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9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Locul competiției:</a:t>
            </a:r>
            <a:endParaRPr lang="hu-H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Burgstadt</a:t>
            </a:r>
            <a:r>
              <a:rPr lang="en-US" dirty="0" smtClean="0"/>
              <a:t> -Germany</a:t>
            </a:r>
            <a:endParaRPr lang="hu-HU" dirty="0"/>
          </a:p>
        </p:txBody>
      </p:sp>
      <p:pic>
        <p:nvPicPr>
          <p:cNvPr id="17410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6950927" cy="44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Pregătirea ECHIPEI</a:t>
            </a:r>
            <a:endParaRPr lang="hu-HU" dirty="0"/>
          </a:p>
        </p:txBody>
      </p:sp>
      <p:pic>
        <p:nvPicPr>
          <p:cNvPr id="4" name="Content Placeholder 3" descr="22092545_1051946238278548_138206000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394472" cy="4525962"/>
          </a:xfrm>
        </p:spPr>
      </p:pic>
      <p:pic>
        <p:nvPicPr>
          <p:cNvPr id="32770" name="Picture 2" descr="C:\Users\admin\Downloads\22017097_1051013288371843_127520693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58724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 echipa școlii,</a:t>
            </a:r>
            <a:br>
              <a:rPr lang="ro-RO" dirty="0" smtClean="0"/>
            </a:br>
            <a:r>
              <a:rPr lang="ro-RO" dirty="0" smtClean="0"/>
              <a:t> îndrumător: Ing. Prof.KrizsÁn tünde</a:t>
            </a:r>
            <a:endParaRPr lang="hu-HU" dirty="0"/>
          </a:p>
        </p:txBody>
      </p:sp>
      <p:pic>
        <p:nvPicPr>
          <p:cNvPr id="4" name="Content Placeholder 3" descr="22015564_1051013345038504_57640558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6857998" cy="5143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Participanți: 18 țări, 20 de echipe</a:t>
            </a:r>
            <a:br>
              <a:rPr lang="hu-HU" dirty="0" smtClean="0"/>
            </a:br>
            <a:r>
              <a:rPr lang="hu-HU" dirty="0" smtClean="0"/>
              <a:t>PROBELE SUNT EXCLUSIV PRACTICE</a:t>
            </a:r>
            <a:endParaRPr lang="hu-HU" dirty="0"/>
          </a:p>
        </p:txBody>
      </p:sp>
      <p:pic>
        <p:nvPicPr>
          <p:cNvPr id="16385" name="Picture 1" descr="C:\Users\admin\Downloads\23698508_10203946760305419_133909183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1725" y="1554162"/>
            <a:ext cx="6823075" cy="511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600</TotalTime>
  <Words>212</Words>
  <Application>Microsoft Office PowerPoint</Application>
  <PresentationFormat>Expunere pe ecran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3" baseType="lpstr">
      <vt:lpstr>Trek</vt:lpstr>
      <vt:lpstr>Dezvoltarea ABILITĂȚILOR profesionale prin participareA la olimpiada internațională de agricultură</vt:lpstr>
      <vt:lpstr>Europea International</vt:lpstr>
      <vt:lpstr>Liceul Tehnologic Agroindustrial „Tamási Áron” Borș A REPREZENTAT ROMÂNIA LA AGROLYMPICS –competiție  internațională  profesională în domeniul agricultură </vt:lpstr>
      <vt:lpstr>Organizatorul </vt:lpstr>
      <vt:lpstr>REGULAMENT: Sarcinile de lucru trebuie  realizate de fiecare membru al echipei. La fiecare probă se anunță un căștigător, iar la sfârșitul tuturor probelor se  premiază căștigătorul final.</vt:lpstr>
      <vt:lpstr>Locul competiției:</vt:lpstr>
      <vt:lpstr>Pregătirea ECHIPEI</vt:lpstr>
      <vt:lpstr> echipa școlii,  îndrumător: Ing. Prof.KrizsÁn tünde</vt:lpstr>
      <vt:lpstr>Participanți: 18 țări, 20 de echipe PROBELE SUNT EXCLUSIV PRACTICE</vt:lpstr>
      <vt:lpstr>Team România</vt:lpstr>
      <vt:lpstr>Aruncarea baloȚILOr-locul I. echipa României</vt:lpstr>
      <vt:lpstr>Construirea turnului de baloți</vt:lpstr>
      <vt:lpstr>Schimbarea punctelor de lucru la combinator</vt:lpstr>
      <vt:lpstr>  realizarea Instalației de alimentare cu apă pentru adăpare</vt:lpstr>
      <vt:lpstr>Muls manual de vacă artificială</vt:lpstr>
      <vt:lpstr>Împrăștierea îngrășămintelor</vt:lpstr>
      <vt:lpstr>Asamblarea unui bloc de  motor  </vt:lpstr>
      <vt:lpstr>Estimarea greutății bovinelor</vt:lpstr>
      <vt:lpstr>Perspicacitate în Manevrarea unei remorci la mers în spate ( lungimea remorcii ESTE 10 m)</vt:lpstr>
      <vt:lpstr>Construirea unui turn din lăzi cu un autoutilaj special</vt:lpstr>
      <vt:lpstr>Echilibrarea  baloților</vt:lpstr>
      <vt:lpstr>Cina festivă-  PROF. Însoțitor: Ing. Prof. Csóka tímea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 International</dc:title>
  <dc:creator>admin</dc:creator>
  <cp:lastModifiedBy>usr11</cp:lastModifiedBy>
  <cp:revision>50</cp:revision>
  <dcterms:created xsi:type="dcterms:W3CDTF">2015-11-12T16:51:14Z</dcterms:created>
  <dcterms:modified xsi:type="dcterms:W3CDTF">2018-02-02T11:27:32Z</dcterms:modified>
</cp:coreProperties>
</file>