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90600" y="704165"/>
            <a:ext cx="7010400" cy="1461939"/>
          </a:xfrm>
          <a:prstGeom prst="rect">
            <a:avLst/>
          </a:prstGeom>
          <a:solidFill>
            <a:srgbClr val="F1F1F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Dumitru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 </a:t>
            </a:r>
            <a:r>
              <a:rPr kumimoji="0" lang="en-US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Prunariu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, </a:t>
            </a:r>
            <a:r>
              <a:rPr kumimoji="0" lang="en-US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cosmonautul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 care a </a:t>
            </a:r>
            <a:r>
              <a:rPr kumimoji="0" lang="en-US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dus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 Rom</a:t>
            </a:r>
            <a:r>
              <a:rPr kumimoji="0" lang="ro-RO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â</a:t>
            </a:r>
            <a:r>
              <a:rPr kumimoji="0" lang="en-US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nia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 </a:t>
            </a:r>
            <a:r>
              <a:rPr kumimoji="0" lang="ro-RO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î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n Spa</a:t>
            </a:r>
            <a:r>
              <a:rPr kumimoji="0" lang="ro-RO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ț</a:t>
            </a:r>
            <a:r>
              <a:rPr kumimoji="0" lang="en-US" sz="3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iu</a:t>
            </a:r>
            <a:r>
              <a:rPr kumimoji="0" lang="en-US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 Sans"/>
                <a:cs typeface="Arial" pitchFamily="34" charset="0"/>
              </a:rPr>
              <a:t>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Nici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lang="ro-RO" sz="1200" b="1" dirty="0" err="1" smtClean="0">
                <a:solidFill>
                  <a:srgbClr val="4F4F4F"/>
                </a:solidFill>
                <a:latin typeface="Tahoma" pitchFamily="34" charset="0"/>
                <a:cs typeface="Tahoma" pitchFamily="34" charset="0"/>
              </a:rPr>
              <a:t>ț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ara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noastr</a:t>
            </a:r>
            <a:r>
              <a:rPr kumimoji="0" lang="ro-RO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ă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nu s-a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dat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ro-RO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î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napoi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de la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cucerirea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Universului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,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ci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a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trimis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ro-RO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î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n spa</a:t>
            </a:r>
            <a:r>
              <a:rPr lang="ro-RO" sz="1200" b="1" dirty="0" smtClean="0">
                <a:solidFill>
                  <a:srgbClr val="4F4F4F"/>
                </a:solidFill>
                <a:latin typeface="Tahoma" pitchFamily="34" charset="0"/>
                <a:cs typeface="Tahoma" pitchFamily="34" charset="0"/>
              </a:rPr>
              <a:t>ț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iu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un cosmonaut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extrem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de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bine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preg</a:t>
            </a:r>
            <a:r>
              <a:rPr kumimoji="0" lang="ro-RO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ă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tit </a:t>
            </a:r>
            <a:r>
              <a:rPr lang="ro-RO" sz="1200" b="1" dirty="0" err="1" smtClean="0">
                <a:solidFill>
                  <a:srgbClr val="4F4F4F"/>
                </a:solidFill>
                <a:latin typeface="Tahoma" pitchFamily="34" charset="0"/>
                <a:cs typeface="Tahoma" pitchFamily="34" charset="0"/>
              </a:rPr>
              <a:t>ș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i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dedicat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: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Dumitru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Prunariu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4F4F"/>
                </a:solidFill>
                <a:effectLst/>
                <a:latin typeface="Tahoma" pitchFamily="34" charset="0"/>
                <a:cs typeface="Tahoma" pitchFamily="34" charset="0"/>
              </a:rPr>
              <a:t>.</a:t>
            </a:r>
            <a:endParaRPr kumimoji="0" lang="en-US" sz="2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umitru Prunari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743200"/>
            <a:ext cx="57150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Dux</dc:creator>
  <cp:lastModifiedBy>Dux</cp:lastModifiedBy>
  <cp:revision>4</cp:revision>
  <dcterms:created xsi:type="dcterms:W3CDTF">2006-08-16T00:00:00Z</dcterms:created>
  <dcterms:modified xsi:type="dcterms:W3CDTF">2015-02-16T15:54:52Z</dcterms:modified>
</cp:coreProperties>
</file>